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948627" y="1224528"/>
            <a:ext cx="11178012" cy="4346946"/>
            <a:chOff x="324441" y="1224527"/>
            <a:chExt cx="11807182" cy="4513500"/>
          </a:xfrm>
        </p:grpSpPr>
        <p:grpSp>
          <p:nvGrpSpPr>
            <p:cNvPr id="5" name="Group 4"/>
            <p:cNvGrpSpPr/>
            <p:nvPr/>
          </p:nvGrpSpPr>
          <p:grpSpPr>
            <a:xfrm>
              <a:off x="324441" y="1224527"/>
              <a:ext cx="11055994" cy="4224928"/>
              <a:chOff x="101443" y="1143047"/>
              <a:chExt cx="11991072" cy="4497386"/>
            </a:xfrm>
          </p:grpSpPr>
          <p:pic>
            <p:nvPicPr>
              <p:cNvPr id="3076" name="Picture 4" descr="Product-Limit Survival Curves with Number of Subjects at Risk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1" y="1143047"/>
                <a:ext cx="5996514" cy="44973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8" name="Picture 6" descr="Product-Limit Survival Curve with Number of Subjects at Risk and 95% Pointwise Confidence Limit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443" y="1143047"/>
                <a:ext cx="5994558" cy="44959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" name="Rectangle 3"/>
            <p:cNvSpPr/>
            <p:nvPr/>
          </p:nvSpPr>
          <p:spPr>
            <a:xfrm>
              <a:off x="324441" y="5448076"/>
              <a:ext cx="11807182" cy="2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Supplementary Fig. S7. Overall survival excluding lost to follow-up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ones </a:t>
              </a:r>
              <a:r>
                <a:rPr lang="en-US" sz="1200" b="1" dirty="0">
                  <a:ea typeface="DFKai-SB"/>
                  <a:cs typeface="Times New Roman" panose="02020603050405020304" pitchFamily="18" charset="0"/>
                </a:rPr>
                <a:t>(OS2)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among </a:t>
              </a:r>
              <a:r>
                <a:rPr lang="en-US" sz="1200" b="1" dirty="0">
                  <a:ea typeface="DFKai-SB"/>
                  <a:cs typeface="Times New Roman" panose="02020603050405020304" pitchFamily="18" charset="0"/>
                </a:rPr>
                <a:t>enrolled patients 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(total n=97)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74455" y="1304755"/>
              <a:ext cx="2447517" cy="29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ffectLst/>
                  <a:ea typeface="DFKai-SB"/>
                </a:rPr>
                <a:t>a. Patients at </a:t>
              </a:r>
              <a:r>
                <a:rPr lang="en-US" sz="1200" b="1" dirty="0" smtClean="0">
                  <a:ea typeface="DFKai-SB"/>
                </a:rPr>
                <a:t>any </a:t>
              </a:r>
              <a:r>
                <a:rPr lang="en-US" sz="1200" b="1" dirty="0" smtClean="0">
                  <a:effectLst/>
                  <a:ea typeface="DFKai-SB"/>
                </a:rPr>
                <a:t>lines of </a:t>
              </a:r>
              <a:r>
                <a:rPr lang="en-US" sz="1200" b="1" dirty="0" err="1" smtClean="0">
                  <a:effectLst/>
                  <a:ea typeface="DFKai-SB"/>
                </a:rPr>
                <a:t>eribuline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451814" y="1304755"/>
              <a:ext cx="2840115" cy="29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a typeface="DFKai-SB"/>
                </a:rPr>
                <a:t>b</a:t>
              </a:r>
              <a:r>
                <a:rPr lang="en-US" sz="1200" b="1" dirty="0" smtClean="0">
                  <a:effectLst/>
                  <a:ea typeface="DFKai-SB"/>
                </a:rPr>
                <a:t>. </a:t>
              </a:r>
              <a:r>
                <a:rPr lang="en-US" sz="1200" b="1" dirty="0"/>
                <a:t>Patients </a:t>
              </a:r>
              <a:r>
                <a:rPr lang="en-US" sz="1200" b="1" dirty="0" smtClean="0"/>
                <a:t>stratified by lines </a:t>
              </a:r>
              <a:r>
                <a:rPr lang="en-US" sz="1200" b="1" dirty="0"/>
                <a:t>of </a:t>
              </a:r>
              <a:r>
                <a:rPr lang="en-US" sz="1200" b="1" dirty="0" err="1"/>
                <a:t>eribuline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8774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DFKai-SB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2022-02-18T06:46:11Z</dcterms:modified>
</cp:coreProperties>
</file>