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/>
          <p:cNvGrpSpPr/>
          <p:nvPr/>
        </p:nvGrpSpPr>
        <p:grpSpPr>
          <a:xfrm>
            <a:off x="1074568" y="792115"/>
            <a:ext cx="9221684" cy="4332386"/>
            <a:chOff x="1074568" y="792115"/>
            <a:chExt cx="9221684" cy="4332386"/>
          </a:xfrm>
        </p:grpSpPr>
        <p:sp>
          <p:nvSpPr>
            <p:cNvPr id="2" name="Rectangle 8"/>
            <p:cNvSpPr/>
            <p:nvPr/>
          </p:nvSpPr>
          <p:spPr>
            <a:xfrm>
              <a:off x="6413322" y="792115"/>
              <a:ext cx="352173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ea typeface="DFKai-SB"/>
                </a:rPr>
                <a:t>b. </a:t>
              </a:r>
              <a:r>
                <a:rPr lang="en-US" altLang="zh-TW" sz="1200" b="1" dirty="0">
                  <a:ea typeface="DFKai-SB"/>
                </a:rPr>
                <a:t>Patients with </a:t>
              </a:r>
              <a:r>
                <a:rPr lang="en-US" altLang="zh-TW" sz="1200" b="1" dirty="0" smtClean="0">
                  <a:ea typeface="DFKai-SB"/>
                </a:rPr>
                <a:t>TNBC </a:t>
              </a:r>
              <a:r>
                <a:rPr lang="en-US" altLang="zh-TW" sz="1200" b="1" dirty="0">
                  <a:ea typeface="DFKai-SB"/>
                </a:rPr>
                <a:t>stratified by lines of </a:t>
              </a:r>
              <a:r>
                <a:rPr lang="en-US" altLang="zh-TW" sz="1200" b="1" dirty="0" err="1">
                  <a:ea typeface="DFKai-SB"/>
                </a:rPr>
                <a:t>eribuline</a:t>
              </a:r>
              <a:endParaRPr lang="en-US" altLang="zh-TW" sz="1200" dirty="0"/>
            </a:p>
          </p:txBody>
        </p:sp>
        <p:sp>
          <p:nvSpPr>
            <p:cNvPr id="3" name="Rectangle 6"/>
            <p:cNvSpPr/>
            <p:nvPr/>
          </p:nvSpPr>
          <p:spPr>
            <a:xfrm>
              <a:off x="1431256" y="792115"/>
              <a:ext cx="4307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with ER+ or </a:t>
              </a:r>
              <a:r>
                <a:rPr lang="en-US" sz="1200" b="1" dirty="0" smtClean="0">
                  <a:ea typeface="DFKai-SB"/>
                </a:rPr>
                <a:t>P</a:t>
              </a:r>
              <a:r>
                <a:rPr lang="en-US" sz="1200" b="1" dirty="0" smtClean="0">
                  <a:effectLst/>
                  <a:ea typeface="DFKai-SB"/>
                </a:rPr>
                <a:t>R+/HER2- stratified b</a:t>
              </a:r>
              <a:r>
                <a:rPr lang="en-US" sz="1200" b="1" dirty="0" smtClean="0">
                  <a:ea typeface="DFKai-SB"/>
                </a:rPr>
                <a:t>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074568" y="4834550"/>
              <a:ext cx="9221684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Supplementary Fig. S5. Subgroup analysis: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Progress free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survival among those enrolled patients with ER+ or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P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R+/HER2- (N=51) or TNBC  (N=26)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50" y="1069114"/>
            <a:ext cx="5020582" cy="3765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68" y="1069114"/>
            <a:ext cx="5020582" cy="37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55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DFKai-SB</vt:lpstr>
      <vt:lpstr>PMingLiU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2022-02-18T06:45:13Z</dcterms:modified>
</cp:coreProperties>
</file>