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993889" y="1032871"/>
            <a:ext cx="10405972" cy="4511152"/>
            <a:chOff x="998118" y="1032871"/>
            <a:chExt cx="9609611" cy="4705504"/>
          </a:xfrm>
        </p:grpSpPr>
        <p:sp>
          <p:nvSpPr>
            <p:cNvPr id="4" name="Rectangle 3"/>
            <p:cNvSpPr/>
            <p:nvPr/>
          </p:nvSpPr>
          <p:spPr>
            <a:xfrm>
              <a:off x="998118" y="5448424"/>
              <a:ext cx="9609611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Supplementary Fig. S2. Subgroup analysis: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Progress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f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ree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survival among those enrolled patients with HER2+ (N=47) or HER2- (N=77)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917114" y="1048319"/>
              <a:ext cx="353936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ea typeface="DFKai-SB"/>
                </a:rPr>
                <a:t>b. </a:t>
              </a:r>
              <a:r>
                <a:rPr lang="en-US" altLang="zh-TW" sz="1200" b="1" dirty="0">
                  <a:ea typeface="DFKai-SB"/>
                </a:rPr>
                <a:t>Patients with </a:t>
              </a:r>
              <a:r>
                <a:rPr lang="en-US" altLang="zh-TW" sz="1200" b="1" dirty="0" smtClean="0">
                  <a:ea typeface="DFKai-SB"/>
                </a:rPr>
                <a:t>HER2- </a:t>
              </a:r>
              <a:r>
                <a:rPr lang="en-US" altLang="zh-TW" sz="1200" b="1" dirty="0">
                  <a:ea typeface="DFKai-SB"/>
                </a:rPr>
                <a:t>stratified by lines of </a:t>
              </a:r>
              <a:r>
                <a:rPr lang="en-US" altLang="zh-TW" sz="1200" b="1" dirty="0" err="1">
                  <a:ea typeface="DFKai-SB"/>
                </a:rPr>
                <a:t>eribuline</a:t>
              </a:r>
              <a:endParaRPr lang="en-US" altLang="zh-TW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88278" y="1032871"/>
              <a:ext cx="353744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with HER2+ stratified b</a:t>
              </a:r>
              <a:r>
                <a:rPr lang="en-US" sz="1200" b="1" dirty="0" smtClean="0">
                  <a:ea typeface="DFKai-SB"/>
                </a:rPr>
                <a:t>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89" y="1325318"/>
            <a:ext cx="5222184" cy="3916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74" y="1325318"/>
            <a:ext cx="5218454" cy="391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1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DFKai-SB</vt:lpstr>
      <vt:lpstr>PMingLiU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2022-02-18T06:43:07Z</dcterms:modified>
</cp:coreProperties>
</file>