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6">
  <p:sldMasterIdLst>
    <p:sldMasterId id="2147483648" r:id="rId1"/>
  </p:sldMasterIdLst>
  <p:sldIdLst>
    <p:sldId id="259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42" d="100"/>
          <a:sy n="42" d="100"/>
        </p:scale>
        <p:origin x="48" y="8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8DFE-B720-47FB-A755-92156AADEABA}" type="datetimeFigureOut">
              <a:rPr lang="en-US" smtClean="0"/>
              <a:t>2/18/2022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4BE07-D263-4E09-A6D3-62FEB2924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05428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8DFE-B720-47FB-A755-92156AADEABA}" type="datetimeFigureOut">
              <a:rPr lang="en-US" smtClean="0"/>
              <a:t>2/18/2022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4BE07-D263-4E09-A6D3-62FEB2924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6884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8DFE-B720-47FB-A755-92156AADEABA}" type="datetimeFigureOut">
              <a:rPr lang="en-US" smtClean="0"/>
              <a:t>2/18/2022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4BE07-D263-4E09-A6D3-62FEB2924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3103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8DFE-B720-47FB-A755-92156AADEABA}" type="datetimeFigureOut">
              <a:rPr lang="en-US" smtClean="0"/>
              <a:t>2/18/2022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4BE07-D263-4E09-A6D3-62FEB2924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4001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8DFE-B720-47FB-A755-92156AADEABA}" type="datetimeFigureOut">
              <a:rPr lang="en-US" smtClean="0"/>
              <a:t>2/18/2022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4BE07-D263-4E09-A6D3-62FEB2924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0112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8DFE-B720-47FB-A755-92156AADEABA}" type="datetimeFigureOut">
              <a:rPr lang="en-US" smtClean="0"/>
              <a:t>2/18/2022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4BE07-D263-4E09-A6D3-62FEB2924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0639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8DFE-B720-47FB-A755-92156AADEABA}" type="datetimeFigureOut">
              <a:rPr lang="en-US" smtClean="0"/>
              <a:t>2/18/2022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4BE07-D263-4E09-A6D3-62FEB2924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0836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8DFE-B720-47FB-A755-92156AADEABA}" type="datetimeFigureOut">
              <a:rPr lang="en-US" smtClean="0"/>
              <a:t>2/18/2022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4BE07-D263-4E09-A6D3-62FEB2924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5434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8DFE-B720-47FB-A755-92156AADEABA}" type="datetimeFigureOut">
              <a:rPr lang="en-US" smtClean="0"/>
              <a:t>2/18/2022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4BE07-D263-4E09-A6D3-62FEB2924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27343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8DFE-B720-47FB-A755-92156AADEABA}" type="datetimeFigureOut">
              <a:rPr lang="en-US" smtClean="0"/>
              <a:t>2/18/2022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4BE07-D263-4E09-A6D3-62FEB2924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4509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8DFE-B720-47FB-A755-92156AADEABA}" type="datetimeFigureOut">
              <a:rPr lang="en-US" smtClean="0"/>
              <a:t>2/18/2022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4BE07-D263-4E09-A6D3-62FEB2924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4602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858DFE-B720-47FB-A755-92156AADEABA}" type="datetimeFigureOut">
              <a:rPr lang="en-US" smtClean="0"/>
              <a:t>2/18/2022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84BE07-D263-4E09-A6D3-62FEB2924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38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群組 4"/>
          <p:cNvGrpSpPr/>
          <p:nvPr/>
        </p:nvGrpSpPr>
        <p:grpSpPr>
          <a:xfrm>
            <a:off x="1026609" y="895147"/>
            <a:ext cx="10334118" cy="4992744"/>
            <a:chOff x="1026609" y="895147"/>
            <a:chExt cx="10334118" cy="4992744"/>
          </a:xfrm>
        </p:grpSpPr>
        <p:sp>
          <p:nvSpPr>
            <p:cNvPr id="4" name="Rectangle 3"/>
            <p:cNvSpPr/>
            <p:nvPr/>
          </p:nvSpPr>
          <p:spPr>
            <a:xfrm>
              <a:off x="1026609" y="5597940"/>
              <a:ext cx="7824759" cy="2899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07000"/>
                </a:lnSpc>
                <a:spcAft>
                  <a:spcPts val="0"/>
                </a:spcAft>
              </a:pPr>
              <a:r>
                <a:rPr lang="en-US" sz="1200" b="1" dirty="0" smtClean="0">
                  <a:effectLst/>
                  <a:ea typeface="DFKai-SB"/>
                  <a:cs typeface="Times New Roman" panose="02020603050405020304" pitchFamily="18" charset="0"/>
                </a:rPr>
                <a:t>Supplementary Fig. S8.</a:t>
              </a:r>
              <a:r>
                <a:rPr lang="en-US" sz="1200" dirty="0" smtClean="0">
                  <a:effectLst/>
                  <a:ea typeface="DFKai-SB"/>
                  <a:cs typeface="Times New Roman" panose="02020603050405020304" pitchFamily="18" charset="0"/>
                </a:rPr>
                <a:t> </a:t>
              </a:r>
              <a:r>
                <a:rPr lang="en-US" sz="1200" b="1" dirty="0" smtClean="0">
                  <a:effectLst/>
                  <a:ea typeface="DFKai-SB"/>
                  <a:cs typeface="Times New Roman" panose="02020603050405020304" pitchFamily="18" charset="0"/>
                </a:rPr>
                <a:t>Overall survival from metastasis diagnosis date to </a:t>
              </a:r>
              <a:r>
                <a:rPr lang="en-US" sz="1200" b="1" dirty="0" smtClean="0">
                  <a:ea typeface="DFKai-SB"/>
                  <a:cs typeface="Times New Roman" panose="02020603050405020304" pitchFamily="18" charset="0"/>
                </a:rPr>
                <a:t>death (OS3)  </a:t>
              </a:r>
              <a:r>
                <a:rPr lang="en-US" sz="1200" b="1" dirty="0" smtClean="0">
                  <a:effectLst/>
                  <a:ea typeface="DFKai-SB"/>
                  <a:cs typeface="Times New Roman" panose="02020603050405020304" pitchFamily="18" charset="0"/>
                </a:rPr>
                <a:t>among enrolled patients (N=127)</a:t>
              </a:r>
              <a:endParaRPr lang="en-US" sz="1200" dirty="0">
                <a:effectLst/>
                <a:ea typeface="PMingLiU"/>
                <a:cs typeface="Times New Roman" panose="02020603050405020304" pitchFamily="18" charset="0"/>
              </a:endParaRPr>
            </a:p>
          </p:txBody>
        </p:sp>
        <p:grpSp>
          <p:nvGrpSpPr>
            <p:cNvPr id="2" name="Group 1"/>
            <p:cNvGrpSpPr/>
            <p:nvPr/>
          </p:nvGrpSpPr>
          <p:grpSpPr>
            <a:xfrm>
              <a:off x="1026609" y="895147"/>
              <a:ext cx="10334118" cy="4702794"/>
              <a:chOff x="896789" y="981967"/>
              <a:chExt cx="10762575" cy="4047323"/>
            </a:xfrm>
          </p:grpSpPr>
          <p:pic>
            <p:nvPicPr>
              <p:cNvPr id="4100" name="Picture 4" descr="Product-Limit Survival Curves with Number of Subjects at Risk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262934" y="981968"/>
                <a:ext cx="5396430" cy="404732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026" name="Picture 2" descr="Product-Limit Survival Curve with Number of Subjects at Risk and 95% Pointwise Confidence Limits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96789" y="981967"/>
                <a:ext cx="5396428" cy="404732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7" name="Rectangle 6"/>
            <p:cNvSpPr/>
            <p:nvPr/>
          </p:nvSpPr>
          <p:spPr>
            <a:xfrm>
              <a:off x="2635515" y="994401"/>
              <a:ext cx="2601265" cy="32620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b="1" dirty="0" smtClean="0">
                  <a:effectLst/>
                  <a:ea typeface="DFKai-SB"/>
                </a:rPr>
                <a:t>a. Patients at </a:t>
              </a:r>
              <a:r>
                <a:rPr lang="en-US" sz="1200" b="1" dirty="0" smtClean="0">
                  <a:ea typeface="DFKai-SB"/>
                </a:rPr>
                <a:t>any </a:t>
              </a:r>
              <a:r>
                <a:rPr lang="en-US" sz="1200" b="1" dirty="0" smtClean="0">
                  <a:effectLst/>
                  <a:ea typeface="DFKai-SB"/>
                </a:rPr>
                <a:t>lines of </a:t>
              </a:r>
              <a:r>
                <a:rPr lang="en-US" sz="1200" b="1" dirty="0" err="1" smtClean="0">
                  <a:effectLst/>
                  <a:ea typeface="DFKai-SB"/>
                </a:rPr>
                <a:t>eribuline</a:t>
              </a:r>
              <a:endParaRPr lang="en-US" sz="1200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7720377" y="984098"/>
              <a:ext cx="2868725" cy="30273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b="1" dirty="0" smtClean="0">
                  <a:ea typeface="DFKai-SB"/>
                </a:rPr>
                <a:t>b</a:t>
              </a:r>
              <a:r>
                <a:rPr lang="en-US" sz="1200" b="1" dirty="0" smtClean="0">
                  <a:effectLst/>
                  <a:ea typeface="DFKai-SB"/>
                </a:rPr>
                <a:t>. </a:t>
              </a:r>
              <a:r>
                <a:rPr lang="en-US" sz="1200" b="1" dirty="0"/>
                <a:t>Patients </a:t>
              </a:r>
              <a:r>
                <a:rPr lang="en-US" sz="1200" b="1" dirty="0" smtClean="0"/>
                <a:t>stratified by lines </a:t>
              </a:r>
              <a:r>
                <a:rPr lang="en-US" sz="1200" b="1" dirty="0"/>
                <a:t>of </a:t>
              </a:r>
              <a:r>
                <a:rPr lang="en-US" sz="1200" b="1" dirty="0" err="1"/>
                <a:t>eribuline</a:t>
              </a:r>
              <a:endParaRPr lang="en-US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1672451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384</TotalTime>
  <Words>38</Words>
  <Application>Microsoft Office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DFKai-SB</vt:lpstr>
      <vt:lpstr>PMingLiU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HanhNTH</dc:creator>
  <cp:lastModifiedBy>HanhNTH</cp:lastModifiedBy>
  <cp:revision>29</cp:revision>
  <dcterms:created xsi:type="dcterms:W3CDTF">2021-08-16T07:58:41Z</dcterms:created>
  <dcterms:modified xsi:type="dcterms:W3CDTF">2022-02-18T06:46:35Z</dcterms:modified>
</cp:coreProperties>
</file>