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4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8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00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1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6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083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4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3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50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6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58DFE-B720-47FB-A755-92156AADEABA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4BE07-D263-4E09-A6D3-62FEB2924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群組 5"/>
          <p:cNvGrpSpPr/>
          <p:nvPr/>
        </p:nvGrpSpPr>
        <p:grpSpPr>
          <a:xfrm>
            <a:off x="964422" y="663462"/>
            <a:ext cx="9970280" cy="4501275"/>
            <a:chOff x="964422" y="663462"/>
            <a:chExt cx="9970280" cy="4501275"/>
          </a:xfrm>
        </p:grpSpPr>
        <p:sp>
          <p:nvSpPr>
            <p:cNvPr id="2" name="Rectangle 8"/>
            <p:cNvSpPr/>
            <p:nvPr/>
          </p:nvSpPr>
          <p:spPr>
            <a:xfrm>
              <a:off x="6514662" y="663462"/>
              <a:ext cx="38214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200" b="1" dirty="0" smtClean="0">
                  <a:ea typeface="DFKai-SB"/>
                </a:rPr>
                <a:t>b. </a:t>
              </a:r>
              <a:r>
                <a:rPr lang="en-US" altLang="zh-TW" sz="1200" b="1" dirty="0">
                  <a:ea typeface="DFKai-SB"/>
                </a:rPr>
                <a:t>Patients with </a:t>
              </a:r>
              <a:r>
                <a:rPr lang="en-US" altLang="zh-TW" sz="1200" b="1" dirty="0" smtClean="0">
                  <a:ea typeface="DFKai-SB"/>
                </a:rPr>
                <a:t>ER+/HER2- </a:t>
              </a:r>
              <a:r>
                <a:rPr lang="en-US" altLang="zh-TW" sz="1200" b="1" dirty="0">
                  <a:ea typeface="DFKai-SB"/>
                </a:rPr>
                <a:t>stratified by lines of </a:t>
              </a:r>
              <a:r>
                <a:rPr lang="en-US" altLang="zh-TW" sz="1200" b="1" dirty="0" err="1">
                  <a:ea typeface="DFKai-SB"/>
                </a:rPr>
                <a:t>eribuline</a:t>
              </a:r>
              <a:endParaRPr lang="en-US" altLang="zh-TW" sz="1200" dirty="0"/>
            </a:p>
          </p:txBody>
        </p:sp>
        <p:sp>
          <p:nvSpPr>
            <p:cNvPr id="3" name="Rectangle 6"/>
            <p:cNvSpPr/>
            <p:nvPr/>
          </p:nvSpPr>
          <p:spPr>
            <a:xfrm>
              <a:off x="1279528" y="663462"/>
              <a:ext cx="381989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effectLst/>
                  <a:ea typeface="DFKai-SB"/>
                </a:rPr>
                <a:t>a. Patients with </a:t>
              </a:r>
              <a:r>
                <a:rPr lang="en-US" sz="1200" b="1" dirty="0" smtClean="0">
                  <a:ea typeface="DFKai-SB"/>
                </a:rPr>
                <a:t>P</a:t>
              </a:r>
              <a:r>
                <a:rPr lang="en-US" sz="1200" b="1" dirty="0" smtClean="0">
                  <a:effectLst/>
                  <a:ea typeface="DFKai-SB"/>
                </a:rPr>
                <a:t>R+/HER2- stratified b</a:t>
              </a:r>
              <a:r>
                <a:rPr lang="en-US" sz="1200" b="1" dirty="0" smtClean="0">
                  <a:ea typeface="DFKai-SB"/>
                </a:rPr>
                <a:t>y </a:t>
              </a:r>
              <a:r>
                <a:rPr lang="en-US" sz="1200" b="1" dirty="0" smtClean="0">
                  <a:effectLst/>
                  <a:ea typeface="DFKai-SB"/>
                </a:rPr>
                <a:t>lines of </a:t>
              </a:r>
              <a:r>
                <a:rPr lang="en-US" sz="1200" b="1" dirty="0" err="1" smtClean="0">
                  <a:effectLst/>
                  <a:ea typeface="DFKai-SB"/>
                </a:rPr>
                <a:t>eribuline</a:t>
              </a:r>
              <a:endParaRPr lang="en-US" sz="12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964422" y="4874786"/>
              <a:ext cx="9970280" cy="2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1200" b="1" dirty="0" smtClean="0">
                  <a:ea typeface="DFKai-SB"/>
                  <a:cs typeface="Times New Roman" panose="02020603050405020304" pitchFamily="18" charset="0"/>
                </a:rPr>
                <a:t>Supplementary </a:t>
              </a: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Fig. S4. Subgroup analysis: </a:t>
              </a:r>
              <a:r>
                <a:rPr lang="en-US" sz="1200" b="1" dirty="0" smtClean="0">
                  <a:ea typeface="DFKai-SB"/>
                  <a:cs typeface="Times New Roman" panose="02020603050405020304" pitchFamily="18" charset="0"/>
                </a:rPr>
                <a:t>Progress free </a:t>
              </a: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survival among those enrolled patients with </a:t>
              </a:r>
              <a:r>
                <a:rPr lang="en-US" sz="1200" b="1" dirty="0">
                  <a:ea typeface="DFKai-SB"/>
                  <a:cs typeface="Times New Roman" panose="02020603050405020304" pitchFamily="18" charset="0"/>
                </a:rPr>
                <a:t>P</a:t>
              </a:r>
              <a:r>
                <a:rPr lang="en-US" sz="1200" b="1" dirty="0" smtClean="0">
                  <a:effectLst/>
                  <a:ea typeface="DFKai-SB"/>
                  <a:cs typeface="Times New Roman" panose="02020603050405020304" pitchFamily="18" charset="0"/>
                </a:rPr>
                <a:t>R+/HER2- (N=39) or ER+/HER2- (N=49)</a:t>
              </a:r>
              <a:endParaRPr lang="en-US" sz="1200" dirty="0">
                <a:effectLst/>
                <a:ea typeface="PMingLiU"/>
                <a:cs typeface="Times New Roman" panose="02020603050405020304" pitchFamily="18" charset="0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22" y="940459"/>
            <a:ext cx="5155908" cy="38669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331" y="940459"/>
            <a:ext cx="5160288" cy="387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37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53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DFKai-SB</vt:lpstr>
      <vt:lpstr>PMingLiU</vt:lpstr>
      <vt:lpstr>PMingLiU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HanhNTH</dc:creator>
  <cp:lastModifiedBy>HanhNTH</cp:lastModifiedBy>
  <cp:revision>29</cp:revision>
  <dcterms:created xsi:type="dcterms:W3CDTF">2021-08-16T07:58:41Z</dcterms:created>
  <dcterms:modified xsi:type="dcterms:W3CDTF">2022-02-18T06:44:18Z</dcterms:modified>
</cp:coreProperties>
</file>