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4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8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0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1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8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4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5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989951" y="596467"/>
            <a:ext cx="10132709" cy="4319566"/>
            <a:chOff x="989951" y="596555"/>
            <a:chExt cx="9291022" cy="4324872"/>
          </a:xfrm>
        </p:grpSpPr>
        <p:sp>
          <p:nvSpPr>
            <p:cNvPr id="11" name="Rectangle 8"/>
            <p:cNvSpPr/>
            <p:nvPr/>
          </p:nvSpPr>
          <p:spPr>
            <a:xfrm>
              <a:off x="6620336" y="596556"/>
              <a:ext cx="334059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200" b="1" dirty="0" smtClean="0">
                  <a:ea typeface="DFKai-SB"/>
                </a:rPr>
                <a:t>b. </a:t>
              </a:r>
              <a:r>
                <a:rPr lang="en-US" altLang="zh-TW" sz="1200" b="1" dirty="0">
                  <a:ea typeface="DFKai-SB"/>
                </a:rPr>
                <a:t>Patients with </a:t>
              </a:r>
              <a:r>
                <a:rPr lang="en-US" altLang="zh-TW" sz="1200" b="1" dirty="0" smtClean="0">
                  <a:ea typeface="DFKai-SB"/>
                </a:rPr>
                <a:t>ER- </a:t>
              </a:r>
              <a:r>
                <a:rPr lang="en-US" altLang="zh-TW" sz="1200" b="1" dirty="0">
                  <a:ea typeface="DFKai-SB"/>
                </a:rPr>
                <a:t>stratified by lines of </a:t>
              </a:r>
              <a:r>
                <a:rPr lang="en-US" altLang="zh-TW" sz="1200" b="1" dirty="0" err="1">
                  <a:ea typeface="DFKai-SB"/>
                </a:rPr>
                <a:t>eribuline</a:t>
              </a:r>
              <a:endParaRPr lang="en-US" altLang="zh-TW" sz="1200" dirty="0"/>
            </a:p>
          </p:txBody>
        </p:sp>
        <p:sp>
          <p:nvSpPr>
            <p:cNvPr id="12" name="Rectangle 6"/>
            <p:cNvSpPr/>
            <p:nvPr/>
          </p:nvSpPr>
          <p:spPr>
            <a:xfrm>
              <a:off x="1757593" y="596555"/>
              <a:ext cx="336303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effectLst/>
                  <a:ea typeface="DFKai-SB"/>
                </a:rPr>
                <a:t>a. Patients with ER+ stratified b</a:t>
              </a:r>
              <a:r>
                <a:rPr lang="en-US" sz="1200" b="1" dirty="0" smtClean="0">
                  <a:ea typeface="DFKai-SB"/>
                </a:rPr>
                <a:t>y </a:t>
              </a:r>
              <a:r>
                <a:rPr lang="en-US" sz="1200" b="1" dirty="0" smtClean="0">
                  <a:effectLst/>
                  <a:ea typeface="DFKai-SB"/>
                </a:rPr>
                <a:t>lines of </a:t>
              </a:r>
              <a:r>
                <a:rPr lang="en-US" sz="1200" b="1" dirty="0" err="1" smtClean="0">
                  <a:effectLst/>
                  <a:ea typeface="DFKai-SB"/>
                </a:rPr>
                <a:t>eribuline</a:t>
              </a:r>
              <a:endParaRPr lang="en-US" sz="1200" dirty="0"/>
            </a:p>
          </p:txBody>
        </p:sp>
        <p:sp>
          <p:nvSpPr>
            <p:cNvPr id="13" name="Rectangle 3"/>
            <p:cNvSpPr/>
            <p:nvPr/>
          </p:nvSpPr>
          <p:spPr>
            <a:xfrm>
              <a:off x="989951" y="4631476"/>
              <a:ext cx="9291022" cy="2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Supplementary 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Fig. S3. Subgroup analysis: </a:t>
              </a: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Progress free 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survival among those enrolled patients with ER+ (N=70) or ER- (N=45)</a:t>
              </a:r>
              <a:endParaRPr lang="en-US" sz="1200" dirty="0">
                <a:effectLst/>
                <a:ea typeface="PMingLiU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51" y="801037"/>
            <a:ext cx="5124522" cy="38433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149" y="801037"/>
            <a:ext cx="5122095" cy="384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68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47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DFKai-SB</vt:lpstr>
      <vt:lpstr>PMingLiU</vt:lpstr>
      <vt:lpstr>PMingLiU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HanhNTH</dc:creator>
  <cp:lastModifiedBy>HanhNTH</cp:lastModifiedBy>
  <cp:revision>29</cp:revision>
  <dcterms:created xsi:type="dcterms:W3CDTF">2021-08-16T07:58:41Z</dcterms:created>
  <dcterms:modified xsi:type="dcterms:W3CDTF">2022-02-18T06:43:50Z</dcterms:modified>
</cp:coreProperties>
</file>