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  <p:sldMasterId id="2147483660" r:id="rId2"/>
    <p:sldMasterId id="2147483672" r:id="rId3"/>
    <p:sldMasterId id="2147483675" r:id="rId4"/>
  </p:sldMasterIdLst>
  <p:notesMasterIdLst>
    <p:notesMasterId r:id="rId7"/>
  </p:notesMasterIdLst>
  <p:handoutMasterIdLst>
    <p:handoutMasterId r:id="rId8"/>
  </p:handoutMasterIdLst>
  <p:sldIdLst>
    <p:sldId id="460" r:id="rId5"/>
    <p:sldId id="459" r:id="rId6"/>
  </p:sldIdLst>
  <p:sldSz cx="9144000" cy="9144000"/>
  <p:notesSz cx="6742113" cy="9872663"/>
  <p:defaultTextStyle>
    <a:defPPr>
      <a:defRPr lang="ja-JP"/>
    </a:defPPr>
    <a:lvl1pPr marL="0" algn="l" defTabSz="914127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062" algn="l" defTabSz="914127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127" algn="l" defTabSz="914127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188" algn="l" defTabSz="914127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252" algn="l" defTabSz="914127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5315" algn="l" defTabSz="914127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2376" algn="l" defTabSz="914127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199441" algn="l" defTabSz="914127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6503" algn="l" defTabSz="914127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2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柏原 英則" initials="柏英" lastIdx="4" clrIdx="0"/>
  <p:cmAuthor id="1" name="村上 穣" initials="村上" lastIdx="1" clrIdx="1">
    <p:extLst>
      <p:ext uri="{19B8F6BF-5375-455C-9EA6-DF929625EA0E}">
        <p15:presenceInfo xmlns:p15="http://schemas.microsoft.com/office/powerpoint/2012/main" userId="234cdddadb8a1d88" providerId="Windows Live"/>
      </p:ext>
    </p:extLst>
  </p:cmAuthor>
  <p:cmAuthor id="2" name="Author" initials="A" lastIdx="2" clrIdx="2">
    <p:extLst>
      <p:ext uri="{19B8F6BF-5375-455C-9EA6-DF929625EA0E}">
        <p15:presenceInfo xmlns:p15="http://schemas.microsoft.com/office/powerpoint/2012/main" userId="Auth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中間スタイル 4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中間スタイル 4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80" autoAdjust="0"/>
    <p:restoredTop sz="94226" autoAdjust="0"/>
  </p:normalViewPr>
  <p:slideViewPr>
    <p:cSldViewPr>
      <p:cViewPr varScale="1">
        <p:scale>
          <a:sx n="52" d="100"/>
          <a:sy n="52" d="100"/>
        </p:scale>
        <p:origin x="1932" y="60"/>
      </p:cViewPr>
      <p:guideLst>
        <p:guide orient="horz" pos="288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580" y="-84"/>
      </p:cViewPr>
      <p:guideLst>
        <p:guide orient="horz" pos="3110"/>
        <p:guide pos="21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C1B0B-82B1-426B-990D-781220170FE4}" type="datetimeFigureOut">
              <a:rPr kumimoji="1" lang="ja-JP" altLang="en-US" smtClean="0"/>
              <a:pPr/>
              <a:t>2023/2/22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445BF2-172C-45C1-ADD7-833CBCAFC28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119143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635079" y="11168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6450FF0F-90D4-4622-8245-6075D804DE9B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0961712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127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1pPr>
    <a:lvl2pPr marL="457062" algn="l" defTabSz="914127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2pPr>
    <a:lvl3pPr marL="914127" algn="l" defTabSz="914127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3pPr>
    <a:lvl4pPr marL="1371188" algn="l" defTabSz="914127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4pPr>
    <a:lvl5pPr marL="1828252" algn="l" defTabSz="914127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5pPr>
    <a:lvl6pPr marL="2285315" algn="l" defTabSz="914127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6pPr>
    <a:lvl7pPr marL="2742376" algn="l" defTabSz="914127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7pPr>
    <a:lvl8pPr marL="3199441" algn="l" defTabSz="914127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8pPr>
    <a:lvl9pPr marL="3656503" algn="l" defTabSz="914127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1" y="2840586"/>
            <a:ext cx="7772400" cy="1960034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5181600"/>
            <a:ext cx="64008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87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4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1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483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35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22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09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966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AFD1D-3542-48B2-B847-B502D09F9D90}" type="datetime1">
              <a:rPr kumimoji="1" lang="ja-JP" altLang="en-US" smtClean="0"/>
              <a:t>2023/2/22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5868144" y="347538"/>
            <a:ext cx="2133600" cy="486833"/>
          </a:xfrm>
        </p:spPr>
        <p:txBody>
          <a:bodyPr/>
          <a:lstStyle>
            <a:lvl1pPr>
              <a:defRPr sz="1355">
                <a:solidFill>
                  <a:schemeClr val="bg1"/>
                </a:solidFill>
              </a:defRPr>
            </a:lvl1pPr>
          </a:lstStyle>
          <a:p>
            <a:fld id="{F1208179-9083-4E3A-9E64-E4028D3F8827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4375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4EB35-0B2A-415A-8054-21083E0F9C0B}" type="datetime1">
              <a:rPr kumimoji="1" lang="ja-JP" altLang="en-US" smtClean="0"/>
              <a:t>2023/2/22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08179-9083-4E3A-9E64-E4028D3F882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9722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1" y="366198"/>
            <a:ext cx="2057400" cy="780203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2" y="366198"/>
            <a:ext cx="6019800" cy="780203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F843-5690-44CD-B073-D3A93CC1F494}" type="datetime1">
              <a:rPr kumimoji="1" lang="ja-JP" altLang="en-US" smtClean="0"/>
              <a:t>2023/2/22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08179-9083-4E3A-9E64-E4028D3F882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99459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1" y="2840586"/>
            <a:ext cx="7772400" cy="1960034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5181600"/>
            <a:ext cx="64008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87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4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1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483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35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22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09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966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E234D-9C63-48D4-A216-9DB05A6029EC}" type="datetime1">
              <a:rPr kumimoji="1" lang="ja-JP" altLang="en-US" smtClean="0"/>
              <a:t>2023/2/22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E847-624C-44FE-A83F-D8E9D659765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01198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1D369-7283-4373-B654-6A899E79770B}" type="datetime1">
              <a:rPr kumimoji="1" lang="ja-JP" altLang="en-US" smtClean="0"/>
              <a:t>2023/2/22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E847-624C-44FE-A83F-D8E9D659765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87239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4" y="5875885"/>
            <a:ext cx="7772400" cy="1816100"/>
          </a:xfrm>
        </p:spPr>
        <p:txBody>
          <a:bodyPr anchor="t"/>
          <a:lstStyle>
            <a:lvl1pPr algn="l">
              <a:defRPr sz="3387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4" y="3875621"/>
            <a:ext cx="7772400" cy="2000249"/>
          </a:xfrm>
        </p:spPr>
        <p:txBody>
          <a:bodyPr anchor="b"/>
          <a:lstStyle>
            <a:lvl1pPr marL="0" indent="0">
              <a:buNone/>
              <a:defRPr sz="1693">
                <a:solidFill>
                  <a:schemeClr val="tx1">
                    <a:tint val="75000"/>
                  </a:schemeClr>
                </a:solidFill>
              </a:defRPr>
            </a:lvl1pPr>
            <a:lvl2pPr marL="387082" indent="0">
              <a:buNone/>
              <a:defRPr sz="1524">
                <a:solidFill>
                  <a:schemeClr val="tx1">
                    <a:tint val="75000"/>
                  </a:schemeClr>
                </a:solidFill>
              </a:defRPr>
            </a:lvl2pPr>
            <a:lvl3pPr marL="774162" indent="0">
              <a:buNone/>
              <a:defRPr sz="1355">
                <a:solidFill>
                  <a:schemeClr val="tx1">
                    <a:tint val="75000"/>
                  </a:schemeClr>
                </a:solidFill>
              </a:defRPr>
            </a:lvl3pPr>
            <a:lvl4pPr marL="1161241" indent="0">
              <a:buNone/>
              <a:defRPr sz="1185">
                <a:solidFill>
                  <a:schemeClr val="tx1">
                    <a:tint val="75000"/>
                  </a:schemeClr>
                </a:solidFill>
              </a:defRPr>
            </a:lvl4pPr>
            <a:lvl5pPr marL="1548322" indent="0">
              <a:buNone/>
              <a:defRPr sz="1185">
                <a:solidFill>
                  <a:schemeClr val="tx1">
                    <a:tint val="75000"/>
                  </a:schemeClr>
                </a:solidFill>
              </a:defRPr>
            </a:lvl5pPr>
            <a:lvl6pPr marL="1935403" indent="0">
              <a:buNone/>
              <a:defRPr sz="1185">
                <a:solidFill>
                  <a:schemeClr val="tx1">
                    <a:tint val="75000"/>
                  </a:schemeClr>
                </a:solidFill>
              </a:defRPr>
            </a:lvl6pPr>
            <a:lvl7pPr marL="2322485" indent="0">
              <a:buNone/>
              <a:defRPr sz="1185">
                <a:solidFill>
                  <a:schemeClr val="tx1">
                    <a:tint val="75000"/>
                  </a:schemeClr>
                </a:solidFill>
              </a:defRPr>
            </a:lvl7pPr>
            <a:lvl8pPr marL="2709564" indent="0">
              <a:buNone/>
              <a:defRPr sz="1185">
                <a:solidFill>
                  <a:schemeClr val="tx1">
                    <a:tint val="75000"/>
                  </a:schemeClr>
                </a:solidFill>
              </a:defRPr>
            </a:lvl8pPr>
            <a:lvl9pPr marL="3096644" indent="0">
              <a:buNone/>
              <a:defRPr sz="118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24492-BC35-4AD9-9641-1544269B3864}" type="datetime1">
              <a:rPr kumimoji="1" lang="ja-JP" altLang="en-US" smtClean="0"/>
              <a:t>2023/2/22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E847-624C-44FE-A83F-D8E9D659765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464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1" y="2133614"/>
            <a:ext cx="4038600" cy="6034617"/>
          </a:xfrm>
        </p:spPr>
        <p:txBody>
          <a:bodyPr/>
          <a:lstStyle>
            <a:lvl1pPr>
              <a:defRPr sz="2371"/>
            </a:lvl1pPr>
            <a:lvl2pPr>
              <a:defRPr sz="2032"/>
            </a:lvl2pPr>
            <a:lvl3pPr>
              <a:defRPr sz="1693"/>
            </a:lvl3pPr>
            <a:lvl4pPr>
              <a:defRPr sz="1524"/>
            </a:lvl4pPr>
            <a:lvl5pPr>
              <a:defRPr sz="1524"/>
            </a:lvl5pPr>
            <a:lvl6pPr>
              <a:defRPr sz="1524"/>
            </a:lvl6pPr>
            <a:lvl7pPr>
              <a:defRPr sz="1524"/>
            </a:lvl7pPr>
            <a:lvl8pPr>
              <a:defRPr sz="1524"/>
            </a:lvl8pPr>
            <a:lvl9pPr>
              <a:defRPr sz="1524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1" y="2133614"/>
            <a:ext cx="4038600" cy="6034617"/>
          </a:xfrm>
        </p:spPr>
        <p:txBody>
          <a:bodyPr/>
          <a:lstStyle>
            <a:lvl1pPr>
              <a:defRPr sz="2371"/>
            </a:lvl1pPr>
            <a:lvl2pPr>
              <a:defRPr sz="2032"/>
            </a:lvl2pPr>
            <a:lvl3pPr>
              <a:defRPr sz="1693"/>
            </a:lvl3pPr>
            <a:lvl4pPr>
              <a:defRPr sz="1524"/>
            </a:lvl4pPr>
            <a:lvl5pPr>
              <a:defRPr sz="1524"/>
            </a:lvl5pPr>
            <a:lvl6pPr>
              <a:defRPr sz="1524"/>
            </a:lvl6pPr>
            <a:lvl7pPr>
              <a:defRPr sz="1524"/>
            </a:lvl7pPr>
            <a:lvl8pPr>
              <a:defRPr sz="1524"/>
            </a:lvl8pPr>
            <a:lvl9pPr>
              <a:defRPr sz="1524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7DD03-DDA3-4DA5-ADAD-7F51D9F5FCA5}" type="datetime1">
              <a:rPr kumimoji="1" lang="ja-JP" altLang="en-US" smtClean="0"/>
              <a:t>2023/2/22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E847-624C-44FE-A83F-D8E9D659765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3593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1" y="2046823"/>
            <a:ext cx="4040188" cy="853017"/>
          </a:xfrm>
        </p:spPr>
        <p:txBody>
          <a:bodyPr anchor="b"/>
          <a:lstStyle>
            <a:lvl1pPr marL="0" indent="0">
              <a:buNone/>
              <a:defRPr sz="2032" b="1"/>
            </a:lvl1pPr>
            <a:lvl2pPr marL="387082" indent="0">
              <a:buNone/>
              <a:defRPr sz="1693" b="1"/>
            </a:lvl2pPr>
            <a:lvl3pPr marL="774162" indent="0">
              <a:buNone/>
              <a:defRPr sz="1524" b="1"/>
            </a:lvl3pPr>
            <a:lvl4pPr marL="1161241" indent="0">
              <a:buNone/>
              <a:defRPr sz="1355" b="1"/>
            </a:lvl4pPr>
            <a:lvl5pPr marL="1548322" indent="0">
              <a:buNone/>
              <a:defRPr sz="1355" b="1"/>
            </a:lvl5pPr>
            <a:lvl6pPr marL="1935403" indent="0">
              <a:buNone/>
              <a:defRPr sz="1355" b="1"/>
            </a:lvl6pPr>
            <a:lvl7pPr marL="2322485" indent="0">
              <a:buNone/>
              <a:defRPr sz="1355" b="1"/>
            </a:lvl7pPr>
            <a:lvl8pPr marL="2709564" indent="0">
              <a:buNone/>
              <a:defRPr sz="1355" b="1"/>
            </a:lvl8pPr>
            <a:lvl9pPr marL="3096644" indent="0">
              <a:buNone/>
              <a:defRPr sz="1355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1" y="2899840"/>
            <a:ext cx="4040188" cy="5268384"/>
          </a:xfrm>
        </p:spPr>
        <p:txBody>
          <a:bodyPr/>
          <a:lstStyle>
            <a:lvl1pPr>
              <a:defRPr sz="2032"/>
            </a:lvl1pPr>
            <a:lvl2pPr>
              <a:defRPr sz="1693"/>
            </a:lvl2pPr>
            <a:lvl3pPr>
              <a:defRPr sz="1524"/>
            </a:lvl3pPr>
            <a:lvl4pPr>
              <a:defRPr sz="1355"/>
            </a:lvl4pPr>
            <a:lvl5pPr>
              <a:defRPr sz="1355"/>
            </a:lvl5pPr>
            <a:lvl6pPr>
              <a:defRPr sz="1355"/>
            </a:lvl6pPr>
            <a:lvl7pPr>
              <a:defRPr sz="1355"/>
            </a:lvl7pPr>
            <a:lvl8pPr>
              <a:defRPr sz="1355"/>
            </a:lvl8pPr>
            <a:lvl9pPr>
              <a:defRPr sz="135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35" y="2046823"/>
            <a:ext cx="4041775" cy="853017"/>
          </a:xfrm>
        </p:spPr>
        <p:txBody>
          <a:bodyPr anchor="b"/>
          <a:lstStyle>
            <a:lvl1pPr marL="0" indent="0">
              <a:buNone/>
              <a:defRPr sz="2032" b="1"/>
            </a:lvl1pPr>
            <a:lvl2pPr marL="387082" indent="0">
              <a:buNone/>
              <a:defRPr sz="1693" b="1"/>
            </a:lvl2pPr>
            <a:lvl3pPr marL="774162" indent="0">
              <a:buNone/>
              <a:defRPr sz="1524" b="1"/>
            </a:lvl3pPr>
            <a:lvl4pPr marL="1161241" indent="0">
              <a:buNone/>
              <a:defRPr sz="1355" b="1"/>
            </a:lvl4pPr>
            <a:lvl5pPr marL="1548322" indent="0">
              <a:buNone/>
              <a:defRPr sz="1355" b="1"/>
            </a:lvl5pPr>
            <a:lvl6pPr marL="1935403" indent="0">
              <a:buNone/>
              <a:defRPr sz="1355" b="1"/>
            </a:lvl6pPr>
            <a:lvl7pPr marL="2322485" indent="0">
              <a:buNone/>
              <a:defRPr sz="1355" b="1"/>
            </a:lvl7pPr>
            <a:lvl8pPr marL="2709564" indent="0">
              <a:buNone/>
              <a:defRPr sz="1355" b="1"/>
            </a:lvl8pPr>
            <a:lvl9pPr marL="3096644" indent="0">
              <a:buNone/>
              <a:defRPr sz="1355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35" y="2899840"/>
            <a:ext cx="4041775" cy="5268384"/>
          </a:xfrm>
        </p:spPr>
        <p:txBody>
          <a:bodyPr/>
          <a:lstStyle>
            <a:lvl1pPr>
              <a:defRPr sz="2032"/>
            </a:lvl1pPr>
            <a:lvl2pPr>
              <a:defRPr sz="1693"/>
            </a:lvl2pPr>
            <a:lvl3pPr>
              <a:defRPr sz="1524"/>
            </a:lvl3pPr>
            <a:lvl4pPr>
              <a:defRPr sz="1355"/>
            </a:lvl4pPr>
            <a:lvl5pPr>
              <a:defRPr sz="1355"/>
            </a:lvl5pPr>
            <a:lvl6pPr>
              <a:defRPr sz="1355"/>
            </a:lvl6pPr>
            <a:lvl7pPr>
              <a:defRPr sz="1355"/>
            </a:lvl7pPr>
            <a:lvl8pPr>
              <a:defRPr sz="1355"/>
            </a:lvl8pPr>
            <a:lvl9pPr>
              <a:defRPr sz="135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7DB31-6EBE-4373-AFDF-26C886CFC0C1}" type="datetime1">
              <a:rPr kumimoji="1" lang="ja-JP" altLang="en-US" smtClean="0"/>
              <a:t>2023/2/22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E847-624C-44FE-A83F-D8E9D659765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07851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112EB-9B9B-4986-A8D0-A7E0ED60EF51}" type="datetime1">
              <a:rPr kumimoji="1" lang="ja-JP" altLang="en-US" smtClean="0"/>
              <a:t>2023/2/22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E847-624C-44FE-A83F-D8E9D659765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0836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ECAE7-9FC8-4EDA-A820-C9ABE620322E}" type="datetime1">
              <a:rPr kumimoji="1" lang="ja-JP" altLang="en-US" smtClean="0"/>
              <a:t>2023/2/22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E847-624C-44FE-A83F-D8E9D659765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35453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14" y="364065"/>
            <a:ext cx="3008313" cy="1549400"/>
          </a:xfrm>
        </p:spPr>
        <p:txBody>
          <a:bodyPr anchor="b"/>
          <a:lstStyle>
            <a:lvl1pPr algn="l">
              <a:defRPr sz="1693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2" y="364080"/>
            <a:ext cx="5111750" cy="7804150"/>
          </a:xfrm>
        </p:spPr>
        <p:txBody>
          <a:bodyPr/>
          <a:lstStyle>
            <a:lvl1pPr>
              <a:defRPr sz="2709"/>
            </a:lvl1pPr>
            <a:lvl2pPr>
              <a:defRPr sz="2371"/>
            </a:lvl2pPr>
            <a:lvl3pPr>
              <a:defRPr sz="2032"/>
            </a:lvl3pPr>
            <a:lvl4pPr>
              <a:defRPr sz="1693"/>
            </a:lvl4pPr>
            <a:lvl5pPr>
              <a:defRPr sz="1693"/>
            </a:lvl5pPr>
            <a:lvl6pPr>
              <a:defRPr sz="1693"/>
            </a:lvl6pPr>
            <a:lvl7pPr>
              <a:defRPr sz="1693"/>
            </a:lvl7pPr>
            <a:lvl8pPr>
              <a:defRPr sz="1693"/>
            </a:lvl8pPr>
            <a:lvl9pPr>
              <a:defRPr sz="169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14" y="1913482"/>
            <a:ext cx="3008313" cy="6254751"/>
          </a:xfrm>
        </p:spPr>
        <p:txBody>
          <a:bodyPr/>
          <a:lstStyle>
            <a:lvl1pPr marL="0" indent="0">
              <a:buNone/>
              <a:defRPr sz="1185"/>
            </a:lvl1pPr>
            <a:lvl2pPr marL="387082" indent="0">
              <a:buNone/>
              <a:defRPr sz="1016"/>
            </a:lvl2pPr>
            <a:lvl3pPr marL="774162" indent="0">
              <a:buNone/>
              <a:defRPr sz="847"/>
            </a:lvl3pPr>
            <a:lvl4pPr marL="1161241" indent="0">
              <a:buNone/>
              <a:defRPr sz="763"/>
            </a:lvl4pPr>
            <a:lvl5pPr marL="1548322" indent="0">
              <a:buNone/>
              <a:defRPr sz="763"/>
            </a:lvl5pPr>
            <a:lvl6pPr marL="1935403" indent="0">
              <a:buNone/>
              <a:defRPr sz="763"/>
            </a:lvl6pPr>
            <a:lvl7pPr marL="2322485" indent="0">
              <a:buNone/>
              <a:defRPr sz="763"/>
            </a:lvl7pPr>
            <a:lvl8pPr marL="2709564" indent="0">
              <a:buNone/>
              <a:defRPr sz="763"/>
            </a:lvl8pPr>
            <a:lvl9pPr marL="3096644" indent="0">
              <a:buNone/>
              <a:defRPr sz="7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4FFF9-92DD-4093-91C8-B7907B55603D}" type="datetime1">
              <a:rPr kumimoji="1" lang="ja-JP" altLang="en-US" smtClean="0"/>
              <a:t>2023/2/22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E847-624C-44FE-A83F-D8E9D659765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6306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668F8-580A-4814-9B2A-1C17FC3F5478}" type="datetime1">
              <a:rPr kumimoji="1" lang="ja-JP" altLang="en-US" smtClean="0"/>
              <a:t>2023/2/22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758881" y="347538"/>
            <a:ext cx="2133600" cy="486833"/>
          </a:xfrm>
        </p:spPr>
        <p:txBody>
          <a:bodyPr/>
          <a:lstStyle>
            <a:lvl1pPr>
              <a:defRPr sz="1693"/>
            </a:lvl1pPr>
          </a:lstStyle>
          <a:p>
            <a:fld id="{F1208179-9083-4E3A-9E64-E4028D3F8827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397491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9" y="6400801"/>
            <a:ext cx="5486400" cy="755650"/>
          </a:xfrm>
        </p:spPr>
        <p:txBody>
          <a:bodyPr anchor="b"/>
          <a:lstStyle>
            <a:lvl1pPr algn="l">
              <a:defRPr sz="1693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9" y="817042"/>
            <a:ext cx="5486400" cy="5486400"/>
          </a:xfrm>
        </p:spPr>
        <p:txBody>
          <a:bodyPr/>
          <a:lstStyle>
            <a:lvl1pPr marL="0" indent="0">
              <a:buNone/>
              <a:defRPr sz="2709"/>
            </a:lvl1pPr>
            <a:lvl2pPr marL="387082" indent="0">
              <a:buNone/>
              <a:defRPr sz="2371"/>
            </a:lvl2pPr>
            <a:lvl3pPr marL="774162" indent="0">
              <a:buNone/>
              <a:defRPr sz="2032"/>
            </a:lvl3pPr>
            <a:lvl4pPr marL="1161241" indent="0">
              <a:buNone/>
              <a:defRPr sz="1693"/>
            </a:lvl4pPr>
            <a:lvl5pPr marL="1548322" indent="0">
              <a:buNone/>
              <a:defRPr sz="1693"/>
            </a:lvl5pPr>
            <a:lvl6pPr marL="1935403" indent="0">
              <a:buNone/>
              <a:defRPr sz="1693"/>
            </a:lvl6pPr>
            <a:lvl7pPr marL="2322485" indent="0">
              <a:buNone/>
              <a:defRPr sz="1693"/>
            </a:lvl7pPr>
            <a:lvl8pPr marL="2709564" indent="0">
              <a:buNone/>
              <a:defRPr sz="1693"/>
            </a:lvl8pPr>
            <a:lvl9pPr marL="3096644" indent="0">
              <a:buNone/>
              <a:defRPr sz="1693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9" y="7156462"/>
            <a:ext cx="5486400" cy="1073149"/>
          </a:xfrm>
        </p:spPr>
        <p:txBody>
          <a:bodyPr/>
          <a:lstStyle>
            <a:lvl1pPr marL="0" indent="0">
              <a:buNone/>
              <a:defRPr sz="1185"/>
            </a:lvl1pPr>
            <a:lvl2pPr marL="387082" indent="0">
              <a:buNone/>
              <a:defRPr sz="1016"/>
            </a:lvl2pPr>
            <a:lvl3pPr marL="774162" indent="0">
              <a:buNone/>
              <a:defRPr sz="847"/>
            </a:lvl3pPr>
            <a:lvl4pPr marL="1161241" indent="0">
              <a:buNone/>
              <a:defRPr sz="763"/>
            </a:lvl4pPr>
            <a:lvl5pPr marL="1548322" indent="0">
              <a:buNone/>
              <a:defRPr sz="763"/>
            </a:lvl5pPr>
            <a:lvl6pPr marL="1935403" indent="0">
              <a:buNone/>
              <a:defRPr sz="763"/>
            </a:lvl6pPr>
            <a:lvl7pPr marL="2322485" indent="0">
              <a:buNone/>
              <a:defRPr sz="763"/>
            </a:lvl7pPr>
            <a:lvl8pPr marL="2709564" indent="0">
              <a:buNone/>
              <a:defRPr sz="763"/>
            </a:lvl8pPr>
            <a:lvl9pPr marL="3096644" indent="0">
              <a:buNone/>
              <a:defRPr sz="7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66674-D69C-4D46-897C-D61869FA17FA}" type="datetime1">
              <a:rPr kumimoji="1" lang="ja-JP" altLang="en-US" smtClean="0"/>
              <a:t>2023/2/22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E847-624C-44FE-A83F-D8E9D659765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16843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89D95-9ACB-4F87-9B29-EACE5001B3E9}" type="datetime1">
              <a:rPr kumimoji="1" lang="ja-JP" altLang="en-US" smtClean="0"/>
              <a:t>2023/2/22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E847-624C-44FE-A83F-D8E9D659765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766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1" y="366198"/>
            <a:ext cx="2057400" cy="780203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2" y="366198"/>
            <a:ext cx="6019800" cy="780203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E7BEC-16C4-410E-97C2-DF84B2289F3E}" type="datetime1">
              <a:rPr kumimoji="1" lang="ja-JP" altLang="en-US" smtClean="0"/>
              <a:t>2023/2/22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E847-624C-44FE-A83F-D8E9D659765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42540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1" y="2840584"/>
            <a:ext cx="7772400" cy="1960034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5181600"/>
            <a:ext cx="64008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87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4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1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483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35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22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09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966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409C-E2E1-4A3A-8701-FAFB8C992194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2023/2/22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923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8F694-8917-4289-9FC5-EE4B67E4C0DB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2023/2/22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7082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1" y="2840582"/>
            <a:ext cx="7772400" cy="1960034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5181600"/>
            <a:ext cx="64008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87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4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1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483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35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22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09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966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9C58A-FE34-4E33-9187-19D96A2CD8B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2023/2/22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1646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2999-BC07-4D9C-A1D8-3244663A4BD9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2023/2/22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967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4" y="5875885"/>
            <a:ext cx="7772400" cy="1816100"/>
          </a:xfrm>
        </p:spPr>
        <p:txBody>
          <a:bodyPr anchor="t"/>
          <a:lstStyle>
            <a:lvl1pPr algn="l">
              <a:defRPr sz="3387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4" y="3875621"/>
            <a:ext cx="7772400" cy="2000249"/>
          </a:xfrm>
        </p:spPr>
        <p:txBody>
          <a:bodyPr anchor="b"/>
          <a:lstStyle>
            <a:lvl1pPr marL="0" indent="0">
              <a:buNone/>
              <a:defRPr sz="1693">
                <a:solidFill>
                  <a:schemeClr val="tx1">
                    <a:tint val="75000"/>
                  </a:schemeClr>
                </a:solidFill>
              </a:defRPr>
            </a:lvl1pPr>
            <a:lvl2pPr marL="387082" indent="0">
              <a:buNone/>
              <a:defRPr sz="1524">
                <a:solidFill>
                  <a:schemeClr val="tx1">
                    <a:tint val="75000"/>
                  </a:schemeClr>
                </a:solidFill>
              </a:defRPr>
            </a:lvl2pPr>
            <a:lvl3pPr marL="774162" indent="0">
              <a:buNone/>
              <a:defRPr sz="1355">
                <a:solidFill>
                  <a:schemeClr val="tx1">
                    <a:tint val="75000"/>
                  </a:schemeClr>
                </a:solidFill>
              </a:defRPr>
            </a:lvl3pPr>
            <a:lvl4pPr marL="1161241" indent="0">
              <a:buNone/>
              <a:defRPr sz="1185">
                <a:solidFill>
                  <a:schemeClr val="tx1">
                    <a:tint val="75000"/>
                  </a:schemeClr>
                </a:solidFill>
              </a:defRPr>
            </a:lvl4pPr>
            <a:lvl5pPr marL="1548322" indent="0">
              <a:buNone/>
              <a:defRPr sz="1185">
                <a:solidFill>
                  <a:schemeClr val="tx1">
                    <a:tint val="75000"/>
                  </a:schemeClr>
                </a:solidFill>
              </a:defRPr>
            </a:lvl5pPr>
            <a:lvl6pPr marL="1935403" indent="0">
              <a:buNone/>
              <a:defRPr sz="1185">
                <a:solidFill>
                  <a:schemeClr val="tx1">
                    <a:tint val="75000"/>
                  </a:schemeClr>
                </a:solidFill>
              </a:defRPr>
            </a:lvl6pPr>
            <a:lvl7pPr marL="2322485" indent="0">
              <a:buNone/>
              <a:defRPr sz="1185">
                <a:solidFill>
                  <a:schemeClr val="tx1">
                    <a:tint val="75000"/>
                  </a:schemeClr>
                </a:solidFill>
              </a:defRPr>
            </a:lvl7pPr>
            <a:lvl8pPr marL="2709564" indent="0">
              <a:buNone/>
              <a:defRPr sz="1185">
                <a:solidFill>
                  <a:schemeClr val="tx1">
                    <a:tint val="75000"/>
                  </a:schemeClr>
                </a:solidFill>
              </a:defRPr>
            </a:lvl8pPr>
            <a:lvl9pPr marL="3096644" indent="0">
              <a:buNone/>
              <a:defRPr sz="118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A161-1CFB-4C31-9F33-78B93FA3E0D1}" type="datetime1">
              <a:rPr kumimoji="1" lang="ja-JP" altLang="en-US" smtClean="0"/>
              <a:t>2023/2/22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08179-9083-4E3A-9E64-E4028D3F882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6921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1" y="2133614"/>
            <a:ext cx="4038600" cy="6034617"/>
          </a:xfrm>
        </p:spPr>
        <p:txBody>
          <a:bodyPr/>
          <a:lstStyle>
            <a:lvl1pPr>
              <a:defRPr sz="2371"/>
            </a:lvl1pPr>
            <a:lvl2pPr>
              <a:defRPr sz="2032"/>
            </a:lvl2pPr>
            <a:lvl3pPr>
              <a:defRPr sz="1693"/>
            </a:lvl3pPr>
            <a:lvl4pPr>
              <a:defRPr sz="1524"/>
            </a:lvl4pPr>
            <a:lvl5pPr>
              <a:defRPr sz="1524"/>
            </a:lvl5pPr>
            <a:lvl6pPr>
              <a:defRPr sz="1524"/>
            </a:lvl6pPr>
            <a:lvl7pPr>
              <a:defRPr sz="1524"/>
            </a:lvl7pPr>
            <a:lvl8pPr>
              <a:defRPr sz="1524"/>
            </a:lvl8pPr>
            <a:lvl9pPr>
              <a:defRPr sz="1524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1" y="2133614"/>
            <a:ext cx="4038600" cy="6034617"/>
          </a:xfrm>
        </p:spPr>
        <p:txBody>
          <a:bodyPr/>
          <a:lstStyle>
            <a:lvl1pPr>
              <a:defRPr sz="2371"/>
            </a:lvl1pPr>
            <a:lvl2pPr>
              <a:defRPr sz="2032"/>
            </a:lvl2pPr>
            <a:lvl3pPr>
              <a:defRPr sz="1693"/>
            </a:lvl3pPr>
            <a:lvl4pPr>
              <a:defRPr sz="1524"/>
            </a:lvl4pPr>
            <a:lvl5pPr>
              <a:defRPr sz="1524"/>
            </a:lvl5pPr>
            <a:lvl6pPr>
              <a:defRPr sz="1524"/>
            </a:lvl6pPr>
            <a:lvl7pPr>
              <a:defRPr sz="1524"/>
            </a:lvl7pPr>
            <a:lvl8pPr>
              <a:defRPr sz="1524"/>
            </a:lvl8pPr>
            <a:lvl9pPr>
              <a:defRPr sz="1524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48A78-18C3-439C-A3B7-83DB89967367}" type="datetime1">
              <a:rPr kumimoji="1" lang="ja-JP" altLang="en-US" smtClean="0"/>
              <a:t>2023/2/22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08179-9083-4E3A-9E64-E4028D3F882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916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1" y="2046823"/>
            <a:ext cx="4040188" cy="853017"/>
          </a:xfrm>
        </p:spPr>
        <p:txBody>
          <a:bodyPr anchor="b"/>
          <a:lstStyle>
            <a:lvl1pPr marL="0" indent="0">
              <a:buNone/>
              <a:defRPr sz="2032" b="1"/>
            </a:lvl1pPr>
            <a:lvl2pPr marL="387082" indent="0">
              <a:buNone/>
              <a:defRPr sz="1693" b="1"/>
            </a:lvl2pPr>
            <a:lvl3pPr marL="774162" indent="0">
              <a:buNone/>
              <a:defRPr sz="1524" b="1"/>
            </a:lvl3pPr>
            <a:lvl4pPr marL="1161241" indent="0">
              <a:buNone/>
              <a:defRPr sz="1355" b="1"/>
            </a:lvl4pPr>
            <a:lvl5pPr marL="1548322" indent="0">
              <a:buNone/>
              <a:defRPr sz="1355" b="1"/>
            </a:lvl5pPr>
            <a:lvl6pPr marL="1935403" indent="0">
              <a:buNone/>
              <a:defRPr sz="1355" b="1"/>
            </a:lvl6pPr>
            <a:lvl7pPr marL="2322485" indent="0">
              <a:buNone/>
              <a:defRPr sz="1355" b="1"/>
            </a:lvl7pPr>
            <a:lvl8pPr marL="2709564" indent="0">
              <a:buNone/>
              <a:defRPr sz="1355" b="1"/>
            </a:lvl8pPr>
            <a:lvl9pPr marL="3096644" indent="0">
              <a:buNone/>
              <a:defRPr sz="1355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1" y="2899840"/>
            <a:ext cx="4040188" cy="5268384"/>
          </a:xfrm>
        </p:spPr>
        <p:txBody>
          <a:bodyPr/>
          <a:lstStyle>
            <a:lvl1pPr>
              <a:defRPr sz="2032"/>
            </a:lvl1pPr>
            <a:lvl2pPr>
              <a:defRPr sz="1693"/>
            </a:lvl2pPr>
            <a:lvl3pPr>
              <a:defRPr sz="1524"/>
            </a:lvl3pPr>
            <a:lvl4pPr>
              <a:defRPr sz="1355"/>
            </a:lvl4pPr>
            <a:lvl5pPr>
              <a:defRPr sz="1355"/>
            </a:lvl5pPr>
            <a:lvl6pPr>
              <a:defRPr sz="1355"/>
            </a:lvl6pPr>
            <a:lvl7pPr>
              <a:defRPr sz="1355"/>
            </a:lvl7pPr>
            <a:lvl8pPr>
              <a:defRPr sz="1355"/>
            </a:lvl8pPr>
            <a:lvl9pPr>
              <a:defRPr sz="135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35" y="2046823"/>
            <a:ext cx="4041775" cy="853017"/>
          </a:xfrm>
        </p:spPr>
        <p:txBody>
          <a:bodyPr anchor="b"/>
          <a:lstStyle>
            <a:lvl1pPr marL="0" indent="0">
              <a:buNone/>
              <a:defRPr sz="2032" b="1"/>
            </a:lvl1pPr>
            <a:lvl2pPr marL="387082" indent="0">
              <a:buNone/>
              <a:defRPr sz="1693" b="1"/>
            </a:lvl2pPr>
            <a:lvl3pPr marL="774162" indent="0">
              <a:buNone/>
              <a:defRPr sz="1524" b="1"/>
            </a:lvl3pPr>
            <a:lvl4pPr marL="1161241" indent="0">
              <a:buNone/>
              <a:defRPr sz="1355" b="1"/>
            </a:lvl4pPr>
            <a:lvl5pPr marL="1548322" indent="0">
              <a:buNone/>
              <a:defRPr sz="1355" b="1"/>
            </a:lvl5pPr>
            <a:lvl6pPr marL="1935403" indent="0">
              <a:buNone/>
              <a:defRPr sz="1355" b="1"/>
            </a:lvl6pPr>
            <a:lvl7pPr marL="2322485" indent="0">
              <a:buNone/>
              <a:defRPr sz="1355" b="1"/>
            </a:lvl7pPr>
            <a:lvl8pPr marL="2709564" indent="0">
              <a:buNone/>
              <a:defRPr sz="1355" b="1"/>
            </a:lvl8pPr>
            <a:lvl9pPr marL="3096644" indent="0">
              <a:buNone/>
              <a:defRPr sz="1355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35" y="2899840"/>
            <a:ext cx="4041775" cy="5268384"/>
          </a:xfrm>
        </p:spPr>
        <p:txBody>
          <a:bodyPr/>
          <a:lstStyle>
            <a:lvl1pPr>
              <a:defRPr sz="2032"/>
            </a:lvl1pPr>
            <a:lvl2pPr>
              <a:defRPr sz="1693"/>
            </a:lvl2pPr>
            <a:lvl3pPr>
              <a:defRPr sz="1524"/>
            </a:lvl3pPr>
            <a:lvl4pPr>
              <a:defRPr sz="1355"/>
            </a:lvl4pPr>
            <a:lvl5pPr>
              <a:defRPr sz="1355"/>
            </a:lvl5pPr>
            <a:lvl6pPr>
              <a:defRPr sz="1355"/>
            </a:lvl6pPr>
            <a:lvl7pPr>
              <a:defRPr sz="1355"/>
            </a:lvl7pPr>
            <a:lvl8pPr>
              <a:defRPr sz="1355"/>
            </a:lvl8pPr>
            <a:lvl9pPr>
              <a:defRPr sz="135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6B0E-C70F-41C1-88C7-3CE665335166}" type="datetime1">
              <a:rPr kumimoji="1" lang="ja-JP" altLang="en-US" smtClean="0"/>
              <a:t>2023/2/22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08179-9083-4E3A-9E64-E4028D3F882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3538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540E-F46E-439C-A651-8DB46C4615C8}" type="datetime1">
              <a:rPr kumimoji="1" lang="ja-JP" altLang="en-US" smtClean="0"/>
              <a:t>2023/2/22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08179-9083-4E3A-9E64-E4028D3F882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8951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796EB-555A-4EE7-89B7-461A7EB8D68F}" type="datetime1">
              <a:rPr kumimoji="1" lang="ja-JP" altLang="en-US" smtClean="0"/>
              <a:t>2023/2/22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08179-9083-4E3A-9E64-E4028D3F882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5028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14" y="364065"/>
            <a:ext cx="3008313" cy="1549400"/>
          </a:xfrm>
        </p:spPr>
        <p:txBody>
          <a:bodyPr anchor="b"/>
          <a:lstStyle>
            <a:lvl1pPr algn="l">
              <a:defRPr sz="1693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2" y="364080"/>
            <a:ext cx="5111750" cy="7804150"/>
          </a:xfrm>
        </p:spPr>
        <p:txBody>
          <a:bodyPr/>
          <a:lstStyle>
            <a:lvl1pPr>
              <a:defRPr sz="2709"/>
            </a:lvl1pPr>
            <a:lvl2pPr>
              <a:defRPr sz="2371"/>
            </a:lvl2pPr>
            <a:lvl3pPr>
              <a:defRPr sz="2032"/>
            </a:lvl3pPr>
            <a:lvl4pPr>
              <a:defRPr sz="1693"/>
            </a:lvl4pPr>
            <a:lvl5pPr>
              <a:defRPr sz="1693"/>
            </a:lvl5pPr>
            <a:lvl6pPr>
              <a:defRPr sz="1693"/>
            </a:lvl6pPr>
            <a:lvl7pPr>
              <a:defRPr sz="1693"/>
            </a:lvl7pPr>
            <a:lvl8pPr>
              <a:defRPr sz="1693"/>
            </a:lvl8pPr>
            <a:lvl9pPr>
              <a:defRPr sz="169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14" y="1913482"/>
            <a:ext cx="3008313" cy="6254751"/>
          </a:xfrm>
        </p:spPr>
        <p:txBody>
          <a:bodyPr/>
          <a:lstStyle>
            <a:lvl1pPr marL="0" indent="0">
              <a:buNone/>
              <a:defRPr sz="1185"/>
            </a:lvl1pPr>
            <a:lvl2pPr marL="387082" indent="0">
              <a:buNone/>
              <a:defRPr sz="1016"/>
            </a:lvl2pPr>
            <a:lvl3pPr marL="774162" indent="0">
              <a:buNone/>
              <a:defRPr sz="847"/>
            </a:lvl3pPr>
            <a:lvl4pPr marL="1161241" indent="0">
              <a:buNone/>
              <a:defRPr sz="763"/>
            </a:lvl4pPr>
            <a:lvl5pPr marL="1548322" indent="0">
              <a:buNone/>
              <a:defRPr sz="763"/>
            </a:lvl5pPr>
            <a:lvl6pPr marL="1935403" indent="0">
              <a:buNone/>
              <a:defRPr sz="763"/>
            </a:lvl6pPr>
            <a:lvl7pPr marL="2322485" indent="0">
              <a:buNone/>
              <a:defRPr sz="763"/>
            </a:lvl7pPr>
            <a:lvl8pPr marL="2709564" indent="0">
              <a:buNone/>
              <a:defRPr sz="763"/>
            </a:lvl8pPr>
            <a:lvl9pPr marL="3096644" indent="0">
              <a:buNone/>
              <a:defRPr sz="7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1BBC5-D3D6-4343-AA1E-16244DC6914E}" type="datetime1">
              <a:rPr kumimoji="1" lang="ja-JP" altLang="en-US" smtClean="0"/>
              <a:t>2023/2/22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08179-9083-4E3A-9E64-E4028D3F882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3130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9" y="6400801"/>
            <a:ext cx="5486400" cy="755650"/>
          </a:xfrm>
        </p:spPr>
        <p:txBody>
          <a:bodyPr anchor="b"/>
          <a:lstStyle>
            <a:lvl1pPr algn="l">
              <a:defRPr sz="1693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9" y="817042"/>
            <a:ext cx="5486400" cy="5486400"/>
          </a:xfrm>
        </p:spPr>
        <p:txBody>
          <a:bodyPr/>
          <a:lstStyle>
            <a:lvl1pPr marL="0" indent="0">
              <a:buNone/>
              <a:defRPr sz="2709"/>
            </a:lvl1pPr>
            <a:lvl2pPr marL="387082" indent="0">
              <a:buNone/>
              <a:defRPr sz="2371"/>
            </a:lvl2pPr>
            <a:lvl3pPr marL="774162" indent="0">
              <a:buNone/>
              <a:defRPr sz="2032"/>
            </a:lvl3pPr>
            <a:lvl4pPr marL="1161241" indent="0">
              <a:buNone/>
              <a:defRPr sz="1693"/>
            </a:lvl4pPr>
            <a:lvl5pPr marL="1548322" indent="0">
              <a:buNone/>
              <a:defRPr sz="1693"/>
            </a:lvl5pPr>
            <a:lvl6pPr marL="1935403" indent="0">
              <a:buNone/>
              <a:defRPr sz="1693"/>
            </a:lvl6pPr>
            <a:lvl7pPr marL="2322485" indent="0">
              <a:buNone/>
              <a:defRPr sz="1693"/>
            </a:lvl7pPr>
            <a:lvl8pPr marL="2709564" indent="0">
              <a:buNone/>
              <a:defRPr sz="1693"/>
            </a:lvl8pPr>
            <a:lvl9pPr marL="3096644" indent="0">
              <a:buNone/>
              <a:defRPr sz="1693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9" y="7156462"/>
            <a:ext cx="5486400" cy="1073149"/>
          </a:xfrm>
        </p:spPr>
        <p:txBody>
          <a:bodyPr/>
          <a:lstStyle>
            <a:lvl1pPr marL="0" indent="0">
              <a:buNone/>
              <a:defRPr sz="1185"/>
            </a:lvl1pPr>
            <a:lvl2pPr marL="387082" indent="0">
              <a:buNone/>
              <a:defRPr sz="1016"/>
            </a:lvl2pPr>
            <a:lvl3pPr marL="774162" indent="0">
              <a:buNone/>
              <a:defRPr sz="847"/>
            </a:lvl3pPr>
            <a:lvl4pPr marL="1161241" indent="0">
              <a:buNone/>
              <a:defRPr sz="763"/>
            </a:lvl4pPr>
            <a:lvl5pPr marL="1548322" indent="0">
              <a:buNone/>
              <a:defRPr sz="763"/>
            </a:lvl5pPr>
            <a:lvl6pPr marL="1935403" indent="0">
              <a:buNone/>
              <a:defRPr sz="763"/>
            </a:lvl6pPr>
            <a:lvl7pPr marL="2322485" indent="0">
              <a:buNone/>
              <a:defRPr sz="763"/>
            </a:lvl7pPr>
            <a:lvl8pPr marL="2709564" indent="0">
              <a:buNone/>
              <a:defRPr sz="763"/>
            </a:lvl8pPr>
            <a:lvl9pPr marL="3096644" indent="0">
              <a:buNone/>
              <a:defRPr sz="7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56FF-8E5A-4400-A808-821D32F8A1EF}" type="datetime1">
              <a:rPr kumimoji="1" lang="ja-JP" altLang="en-US" smtClean="0"/>
              <a:t>2023/2/22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08179-9083-4E3A-9E64-E4028D3F882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821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1" y="366192"/>
            <a:ext cx="82296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1" y="2133614"/>
            <a:ext cx="82296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1" y="8475153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8A25AB-C32F-4E4C-8041-EA7AADA79D13}" type="datetime1">
              <a:rPr kumimoji="1" lang="ja-JP" altLang="en-US" smtClean="0"/>
              <a:t>2023/2/22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1" y="8475153"/>
            <a:ext cx="2895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732240" y="347538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5">
                <a:solidFill>
                  <a:schemeClr val="tx1"/>
                </a:solidFill>
              </a:defRPr>
            </a:lvl1pPr>
          </a:lstStyle>
          <a:p>
            <a:fld id="{F1208179-9083-4E3A-9E64-E4028D3F8827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89296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774162" rtl="0" eaLnBrk="1" latinLnBrk="0" hangingPunct="1">
        <a:spcBef>
          <a:spcPct val="0"/>
        </a:spcBef>
        <a:buNone/>
        <a:defRPr kumimoji="1" sz="37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0311" indent="-290311" algn="l" defTabSz="7741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709" kern="1200">
          <a:solidFill>
            <a:schemeClr val="tx1"/>
          </a:solidFill>
          <a:latin typeface="+mn-lt"/>
          <a:ea typeface="+mn-ea"/>
          <a:cs typeface="+mn-cs"/>
        </a:defRPr>
      </a:lvl1pPr>
      <a:lvl2pPr marL="629006" indent="-241925" algn="l" defTabSz="77416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371" kern="1200">
          <a:solidFill>
            <a:schemeClr val="tx1"/>
          </a:solidFill>
          <a:latin typeface="+mn-lt"/>
          <a:ea typeface="+mn-ea"/>
          <a:cs typeface="+mn-cs"/>
        </a:defRPr>
      </a:lvl2pPr>
      <a:lvl3pPr marL="967702" indent="-193540" algn="l" defTabSz="7741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32" kern="1200">
          <a:solidFill>
            <a:schemeClr val="tx1"/>
          </a:solidFill>
          <a:latin typeface="+mn-lt"/>
          <a:ea typeface="+mn-ea"/>
          <a:cs typeface="+mn-cs"/>
        </a:defRPr>
      </a:lvl3pPr>
      <a:lvl4pPr marL="1354783" indent="-193540" algn="l" defTabSz="77416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693" kern="1200">
          <a:solidFill>
            <a:schemeClr val="tx1"/>
          </a:solidFill>
          <a:latin typeface="+mn-lt"/>
          <a:ea typeface="+mn-ea"/>
          <a:cs typeface="+mn-cs"/>
        </a:defRPr>
      </a:lvl4pPr>
      <a:lvl5pPr marL="1741862" indent="-193540" algn="l" defTabSz="77416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693" kern="1200">
          <a:solidFill>
            <a:schemeClr val="tx1"/>
          </a:solidFill>
          <a:latin typeface="+mn-lt"/>
          <a:ea typeface="+mn-ea"/>
          <a:cs typeface="+mn-cs"/>
        </a:defRPr>
      </a:lvl5pPr>
      <a:lvl6pPr marL="2128944" indent="-193540" algn="l" defTabSz="7741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93" kern="1200">
          <a:solidFill>
            <a:schemeClr val="tx1"/>
          </a:solidFill>
          <a:latin typeface="+mn-lt"/>
          <a:ea typeface="+mn-ea"/>
          <a:cs typeface="+mn-cs"/>
        </a:defRPr>
      </a:lvl6pPr>
      <a:lvl7pPr marL="2516026" indent="-193540" algn="l" defTabSz="7741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93" kern="1200">
          <a:solidFill>
            <a:schemeClr val="tx1"/>
          </a:solidFill>
          <a:latin typeface="+mn-lt"/>
          <a:ea typeface="+mn-ea"/>
          <a:cs typeface="+mn-cs"/>
        </a:defRPr>
      </a:lvl7pPr>
      <a:lvl8pPr marL="2903107" indent="-193540" algn="l" defTabSz="7741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93" kern="1200">
          <a:solidFill>
            <a:schemeClr val="tx1"/>
          </a:solidFill>
          <a:latin typeface="+mn-lt"/>
          <a:ea typeface="+mn-ea"/>
          <a:cs typeface="+mn-cs"/>
        </a:defRPr>
      </a:lvl8pPr>
      <a:lvl9pPr marL="3290185" indent="-193540" algn="l" defTabSz="7741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9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1pPr>
      <a:lvl2pPr marL="387082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2pPr>
      <a:lvl3pPr marL="774162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3pPr>
      <a:lvl4pPr marL="1161241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4pPr>
      <a:lvl5pPr marL="1548322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5pPr>
      <a:lvl6pPr marL="1935403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6pPr>
      <a:lvl7pPr marL="2322485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7pPr>
      <a:lvl8pPr marL="2709564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8pPr>
      <a:lvl9pPr marL="3096644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1" y="366192"/>
            <a:ext cx="82296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1" y="2133614"/>
            <a:ext cx="82296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1" y="8475153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EC7FF1-6740-4CBE-8D7B-51939006EA7C}" type="datetime1">
              <a:rPr kumimoji="1" lang="ja-JP" altLang="en-US" smtClean="0"/>
              <a:t>2023/2/22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1" y="8475153"/>
            <a:ext cx="2895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758881" y="340757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5">
                <a:solidFill>
                  <a:schemeClr val="tx1"/>
                </a:solidFill>
              </a:defRPr>
            </a:lvl1pPr>
          </a:lstStyle>
          <a:p>
            <a:fld id="{9444E847-624C-44FE-A83F-D8E9D659765B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88732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774162" rtl="0" eaLnBrk="1" latinLnBrk="0" hangingPunct="1">
        <a:spcBef>
          <a:spcPct val="0"/>
        </a:spcBef>
        <a:buNone/>
        <a:defRPr kumimoji="1" sz="37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0311" indent="-290311" algn="l" defTabSz="7741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709" kern="1200">
          <a:solidFill>
            <a:schemeClr val="tx1"/>
          </a:solidFill>
          <a:latin typeface="+mn-lt"/>
          <a:ea typeface="+mn-ea"/>
          <a:cs typeface="+mn-cs"/>
        </a:defRPr>
      </a:lvl1pPr>
      <a:lvl2pPr marL="629006" indent="-241925" algn="l" defTabSz="77416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371" kern="1200">
          <a:solidFill>
            <a:schemeClr val="tx1"/>
          </a:solidFill>
          <a:latin typeface="+mn-lt"/>
          <a:ea typeface="+mn-ea"/>
          <a:cs typeface="+mn-cs"/>
        </a:defRPr>
      </a:lvl2pPr>
      <a:lvl3pPr marL="967702" indent="-193540" algn="l" defTabSz="7741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32" kern="1200">
          <a:solidFill>
            <a:schemeClr val="tx1"/>
          </a:solidFill>
          <a:latin typeface="+mn-lt"/>
          <a:ea typeface="+mn-ea"/>
          <a:cs typeface="+mn-cs"/>
        </a:defRPr>
      </a:lvl3pPr>
      <a:lvl4pPr marL="1354783" indent="-193540" algn="l" defTabSz="77416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693" kern="1200">
          <a:solidFill>
            <a:schemeClr val="tx1"/>
          </a:solidFill>
          <a:latin typeface="+mn-lt"/>
          <a:ea typeface="+mn-ea"/>
          <a:cs typeface="+mn-cs"/>
        </a:defRPr>
      </a:lvl4pPr>
      <a:lvl5pPr marL="1741862" indent="-193540" algn="l" defTabSz="77416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693" kern="1200">
          <a:solidFill>
            <a:schemeClr val="tx1"/>
          </a:solidFill>
          <a:latin typeface="+mn-lt"/>
          <a:ea typeface="+mn-ea"/>
          <a:cs typeface="+mn-cs"/>
        </a:defRPr>
      </a:lvl5pPr>
      <a:lvl6pPr marL="2128944" indent="-193540" algn="l" defTabSz="7741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93" kern="1200">
          <a:solidFill>
            <a:schemeClr val="tx1"/>
          </a:solidFill>
          <a:latin typeface="+mn-lt"/>
          <a:ea typeface="+mn-ea"/>
          <a:cs typeface="+mn-cs"/>
        </a:defRPr>
      </a:lvl6pPr>
      <a:lvl7pPr marL="2516026" indent="-193540" algn="l" defTabSz="7741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93" kern="1200">
          <a:solidFill>
            <a:schemeClr val="tx1"/>
          </a:solidFill>
          <a:latin typeface="+mn-lt"/>
          <a:ea typeface="+mn-ea"/>
          <a:cs typeface="+mn-cs"/>
        </a:defRPr>
      </a:lvl7pPr>
      <a:lvl8pPr marL="2903107" indent="-193540" algn="l" defTabSz="7741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93" kern="1200">
          <a:solidFill>
            <a:schemeClr val="tx1"/>
          </a:solidFill>
          <a:latin typeface="+mn-lt"/>
          <a:ea typeface="+mn-ea"/>
          <a:cs typeface="+mn-cs"/>
        </a:defRPr>
      </a:lvl8pPr>
      <a:lvl9pPr marL="3290185" indent="-193540" algn="l" defTabSz="7741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9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1pPr>
      <a:lvl2pPr marL="387082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2pPr>
      <a:lvl3pPr marL="774162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3pPr>
      <a:lvl4pPr marL="1161241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4pPr>
      <a:lvl5pPr marL="1548322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5pPr>
      <a:lvl6pPr marL="1935403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6pPr>
      <a:lvl7pPr marL="2322485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7pPr>
      <a:lvl8pPr marL="2709564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8pPr>
      <a:lvl9pPr marL="3096644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1" y="366192"/>
            <a:ext cx="82296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1" y="2133614"/>
            <a:ext cx="82296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1" y="8475148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03778-2EB0-4728-B7C2-E082629E439B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2023/2/22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1" y="8475148"/>
            <a:ext cx="2895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35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 ftr="0" dt="0"/>
  <p:txStyles>
    <p:titleStyle>
      <a:lvl1pPr algn="ctr" defTabSz="774162" rtl="0" eaLnBrk="1" latinLnBrk="0" hangingPunct="1">
        <a:spcBef>
          <a:spcPct val="0"/>
        </a:spcBef>
        <a:buNone/>
        <a:defRPr kumimoji="1" sz="37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0311" indent="-290311" algn="l" defTabSz="7741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709" kern="1200">
          <a:solidFill>
            <a:schemeClr val="tx1"/>
          </a:solidFill>
          <a:latin typeface="+mn-lt"/>
          <a:ea typeface="+mn-ea"/>
          <a:cs typeface="+mn-cs"/>
        </a:defRPr>
      </a:lvl1pPr>
      <a:lvl2pPr marL="629006" indent="-241925" algn="l" defTabSz="77416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371" kern="1200">
          <a:solidFill>
            <a:schemeClr val="tx1"/>
          </a:solidFill>
          <a:latin typeface="+mn-lt"/>
          <a:ea typeface="+mn-ea"/>
          <a:cs typeface="+mn-cs"/>
        </a:defRPr>
      </a:lvl2pPr>
      <a:lvl3pPr marL="967702" indent="-193540" algn="l" defTabSz="7741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32" kern="1200">
          <a:solidFill>
            <a:schemeClr val="tx1"/>
          </a:solidFill>
          <a:latin typeface="+mn-lt"/>
          <a:ea typeface="+mn-ea"/>
          <a:cs typeface="+mn-cs"/>
        </a:defRPr>
      </a:lvl3pPr>
      <a:lvl4pPr marL="1354783" indent="-193540" algn="l" defTabSz="77416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693" kern="1200">
          <a:solidFill>
            <a:schemeClr val="tx1"/>
          </a:solidFill>
          <a:latin typeface="+mn-lt"/>
          <a:ea typeface="+mn-ea"/>
          <a:cs typeface="+mn-cs"/>
        </a:defRPr>
      </a:lvl4pPr>
      <a:lvl5pPr marL="1741862" indent="-193540" algn="l" defTabSz="77416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693" kern="1200">
          <a:solidFill>
            <a:schemeClr val="tx1"/>
          </a:solidFill>
          <a:latin typeface="+mn-lt"/>
          <a:ea typeface="+mn-ea"/>
          <a:cs typeface="+mn-cs"/>
        </a:defRPr>
      </a:lvl5pPr>
      <a:lvl6pPr marL="2128944" indent="-193540" algn="l" defTabSz="7741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93" kern="1200">
          <a:solidFill>
            <a:schemeClr val="tx1"/>
          </a:solidFill>
          <a:latin typeface="+mn-lt"/>
          <a:ea typeface="+mn-ea"/>
          <a:cs typeface="+mn-cs"/>
        </a:defRPr>
      </a:lvl6pPr>
      <a:lvl7pPr marL="2516026" indent="-193540" algn="l" defTabSz="7741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93" kern="1200">
          <a:solidFill>
            <a:schemeClr val="tx1"/>
          </a:solidFill>
          <a:latin typeface="+mn-lt"/>
          <a:ea typeface="+mn-ea"/>
          <a:cs typeface="+mn-cs"/>
        </a:defRPr>
      </a:lvl7pPr>
      <a:lvl8pPr marL="2903107" indent="-193540" algn="l" defTabSz="7741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93" kern="1200">
          <a:solidFill>
            <a:schemeClr val="tx1"/>
          </a:solidFill>
          <a:latin typeface="+mn-lt"/>
          <a:ea typeface="+mn-ea"/>
          <a:cs typeface="+mn-cs"/>
        </a:defRPr>
      </a:lvl8pPr>
      <a:lvl9pPr marL="3290185" indent="-193540" algn="l" defTabSz="7741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9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1pPr>
      <a:lvl2pPr marL="387082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2pPr>
      <a:lvl3pPr marL="774162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3pPr>
      <a:lvl4pPr marL="1161241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4pPr>
      <a:lvl5pPr marL="1548322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5pPr>
      <a:lvl6pPr marL="1935403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6pPr>
      <a:lvl7pPr marL="2322485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7pPr>
      <a:lvl8pPr marL="2709564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8pPr>
      <a:lvl9pPr marL="3096644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1" y="366192"/>
            <a:ext cx="82296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1" y="2133614"/>
            <a:ext cx="82296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1" y="8475146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90A05-FC43-405C-AC60-4CAFD3652F6D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2023/2/22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1" y="8475146"/>
            <a:ext cx="2895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09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</p:sldLayoutIdLst>
  <p:hf hdr="0" ftr="0" dt="0"/>
  <p:txStyles>
    <p:titleStyle>
      <a:lvl1pPr algn="ctr" defTabSz="774162" rtl="0" eaLnBrk="1" latinLnBrk="0" hangingPunct="1">
        <a:spcBef>
          <a:spcPct val="0"/>
        </a:spcBef>
        <a:buNone/>
        <a:defRPr kumimoji="1" sz="37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0311" indent="-290311" algn="l" defTabSz="7741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709" kern="1200">
          <a:solidFill>
            <a:schemeClr val="tx1"/>
          </a:solidFill>
          <a:latin typeface="+mn-lt"/>
          <a:ea typeface="+mn-ea"/>
          <a:cs typeface="+mn-cs"/>
        </a:defRPr>
      </a:lvl1pPr>
      <a:lvl2pPr marL="629006" indent="-241925" algn="l" defTabSz="77416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371" kern="1200">
          <a:solidFill>
            <a:schemeClr val="tx1"/>
          </a:solidFill>
          <a:latin typeface="+mn-lt"/>
          <a:ea typeface="+mn-ea"/>
          <a:cs typeface="+mn-cs"/>
        </a:defRPr>
      </a:lvl2pPr>
      <a:lvl3pPr marL="967702" indent="-193540" algn="l" defTabSz="7741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32" kern="1200">
          <a:solidFill>
            <a:schemeClr val="tx1"/>
          </a:solidFill>
          <a:latin typeface="+mn-lt"/>
          <a:ea typeface="+mn-ea"/>
          <a:cs typeface="+mn-cs"/>
        </a:defRPr>
      </a:lvl3pPr>
      <a:lvl4pPr marL="1354783" indent="-193540" algn="l" defTabSz="77416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693" kern="1200">
          <a:solidFill>
            <a:schemeClr val="tx1"/>
          </a:solidFill>
          <a:latin typeface="+mn-lt"/>
          <a:ea typeface="+mn-ea"/>
          <a:cs typeface="+mn-cs"/>
        </a:defRPr>
      </a:lvl4pPr>
      <a:lvl5pPr marL="1741862" indent="-193540" algn="l" defTabSz="77416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693" kern="1200">
          <a:solidFill>
            <a:schemeClr val="tx1"/>
          </a:solidFill>
          <a:latin typeface="+mn-lt"/>
          <a:ea typeface="+mn-ea"/>
          <a:cs typeface="+mn-cs"/>
        </a:defRPr>
      </a:lvl5pPr>
      <a:lvl6pPr marL="2128944" indent="-193540" algn="l" defTabSz="7741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93" kern="1200">
          <a:solidFill>
            <a:schemeClr val="tx1"/>
          </a:solidFill>
          <a:latin typeface="+mn-lt"/>
          <a:ea typeface="+mn-ea"/>
          <a:cs typeface="+mn-cs"/>
        </a:defRPr>
      </a:lvl6pPr>
      <a:lvl7pPr marL="2516026" indent="-193540" algn="l" defTabSz="7741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93" kern="1200">
          <a:solidFill>
            <a:schemeClr val="tx1"/>
          </a:solidFill>
          <a:latin typeface="+mn-lt"/>
          <a:ea typeface="+mn-ea"/>
          <a:cs typeface="+mn-cs"/>
        </a:defRPr>
      </a:lvl7pPr>
      <a:lvl8pPr marL="2903107" indent="-193540" algn="l" defTabSz="7741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93" kern="1200">
          <a:solidFill>
            <a:schemeClr val="tx1"/>
          </a:solidFill>
          <a:latin typeface="+mn-lt"/>
          <a:ea typeface="+mn-ea"/>
          <a:cs typeface="+mn-cs"/>
        </a:defRPr>
      </a:lvl8pPr>
      <a:lvl9pPr marL="3290185" indent="-193540" algn="l" defTabSz="7741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9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1pPr>
      <a:lvl2pPr marL="387082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2pPr>
      <a:lvl3pPr marL="774162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3pPr>
      <a:lvl4pPr marL="1161241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4pPr>
      <a:lvl5pPr marL="1548322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5pPr>
      <a:lvl6pPr marL="1935403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6pPr>
      <a:lvl7pPr marL="2322485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7pPr>
      <a:lvl8pPr marL="2709564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8pPr>
      <a:lvl9pPr marL="3096644" algn="l" defTabSz="774162" rtl="0" eaLnBrk="1" latinLnBrk="0" hangingPunct="1">
        <a:defRPr kumimoji="1" sz="15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BF728E0-A83E-4521-98C7-F89D2C93A69A}"/>
              </a:ext>
            </a:extLst>
          </p:cNvPr>
          <p:cNvSpPr txBox="1"/>
          <p:nvPr/>
        </p:nvSpPr>
        <p:spPr>
          <a:xfrm>
            <a:off x="1586090" y="2749833"/>
            <a:ext cx="5985530" cy="7232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Heart failure</a:t>
            </a:r>
            <a:r>
              <a:rPr lang="ja-JP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(ejection fraction ≤40</a:t>
            </a:r>
            <a:r>
              <a:rPr lang="en-US" altLang="ja-JP" sz="2000" kern="0" dirty="0">
                <a:latin typeface="Times New Roman" panose="02020603050405020304" pitchFamily="18" charset="0"/>
                <a:ea typeface="游ゴシック" panose="020B0400000000000000" pitchFamily="50" charset="-128"/>
              </a:rPr>
              <a:t>%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central venous stenosis, or </a:t>
            </a:r>
            <a:r>
              <a:rPr lang="en-GB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peripheral circulatory disorders</a:t>
            </a:r>
            <a:endParaRPr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テキスト ボックス 25">
            <a:extLst>
              <a:ext uri="{FF2B5EF4-FFF2-40B4-BE49-F238E27FC236}">
                <a16:creationId xmlns:a16="http://schemas.microsoft.com/office/drawing/2014/main" id="{8F1E8C18-B877-466A-9123-04BD6DD242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219" y="160654"/>
            <a:ext cx="8364221" cy="73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2191" tIns="61096" rIns="122191" bIns="6109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1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1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1. </a:t>
            </a:r>
            <a:r>
              <a:rPr lang="en-US" altLang="ja-JP" sz="2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How to select an arterial </a:t>
            </a:r>
            <a:r>
              <a:rPr lang="en-US" altLang="ja-JP" sz="2000" dirty="0" err="1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superficialization</a:t>
            </a:r>
            <a:r>
              <a:rPr lang="en-US" altLang="ja-JP" sz="2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based on </a:t>
            </a:r>
            <a:r>
              <a:rPr lang="en-US" altLang="ja-JP" sz="2000" dirty="0">
                <a:effectLst/>
                <a:latin typeface="Times New Roman" panose="02020603050405020304" pitchFamily="18" charset="0"/>
                <a:ea typeface="AdvOT1ef757c0"/>
              </a:rPr>
              <a:t>the guideline of the </a:t>
            </a:r>
            <a:r>
              <a:rPr lang="en-US" altLang="ja-JP" sz="2000" kern="0" dirty="0"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Japanese Society for Dialysis Therapy.</a:t>
            </a:r>
            <a:endParaRPr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9C130A8A-2849-9515-2949-DDC3BE79EF2D}"/>
              </a:ext>
            </a:extLst>
          </p:cNvPr>
          <p:cNvCxnSpPr>
            <a:cxnSpLocks/>
            <a:stCxn id="11" idx="3"/>
            <a:endCxn id="29" idx="1"/>
          </p:cNvCxnSpPr>
          <p:nvPr/>
        </p:nvCxnSpPr>
        <p:spPr>
          <a:xfrm>
            <a:off x="5613801" y="4423496"/>
            <a:ext cx="866457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0936169-3F3C-4454-728B-7A7DA4ECD01F}"/>
              </a:ext>
            </a:extLst>
          </p:cNvPr>
          <p:cNvSpPr txBox="1"/>
          <p:nvPr/>
        </p:nvSpPr>
        <p:spPr>
          <a:xfrm>
            <a:off x="6480258" y="5527045"/>
            <a:ext cx="1088992" cy="4001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AVG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B7B336D-0900-8BA3-6A66-FB1BF27E3587}"/>
              </a:ext>
            </a:extLst>
          </p:cNvPr>
          <p:cNvSpPr txBox="1"/>
          <p:nvPr/>
        </p:nvSpPr>
        <p:spPr>
          <a:xfrm>
            <a:off x="2323887" y="8019563"/>
            <a:ext cx="1389489" cy="4001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TC-CVC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F5565EE-E906-6743-B806-1FFD291AA1F8}"/>
              </a:ext>
            </a:extLst>
          </p:cNvPr>
          <p:cNvSpPr txBox="1"/>
          <p:nvPr/>
        </p:nvSpPr>
        <p:spPr>
          <a:xfrm>
            <a:off x="2543089" y="4069553"/>
            <a:ext cx="3070712" cy="70788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Artery and superficial vein suitable for AVF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20405CC-0F00-173A-16C2-786B5B7A3A35}"/>
              </a:ext>
            </a:extLst>
          </p:cNvPr>
          <p:cNvSpPr txBox="1"/>
          <p:nvPr/>
        </p:nvSpPr>
        <p:spPr>
          <a:xfrm>
            <a:off x="1586091" y="971600"/>
            <a:ext cx="5985531" cy="132343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Preoperative evaluation for vascular access</a:t>
            </a: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-physical examination</a:t>
            </a: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-vascular ultrasound</a:t>
            </a: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-transthoracic ultrasound</a:t>
            </a: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07CCC487-294B-F595-FC7F-3803F5075CAA}"/>
              </a:ext>
            </a:extLst>
          </p:cNvPr>
          <p:cNvCxnSpPr>
            <a:cxnSpLocks/>
          </p:cNvCxnSpPr>
          <p:nvPr/>
        </p:nvCxnSpPr>
        <p:spPr>
          <a:xfrm>
            <a:off x="2234162" y="2309803"/>
            <a:ext cx="0" cy="44002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AB935115-4888-18B9-03EA-EED72B3DB2A5}"/>
              </a:ext>
            </a:extLst>
          </p:cNvPr>
          <p:cNvCxnSpPr>
            <a:cxnSpLocks/>
          </p:cNvCxnSpPr>
          <p:nvPr/>
        </p:nvCxnSpPr>
        <p:spPr>
          <a:xfrm>
            <a:off x="2229424" y="3458109"/>
            <a:ext cx="0" cy="323313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45471A2-0EA9-969B-C59B-8E69C2D185F0}"/>
              </a:ext>
            </a:extLst>
          </p:cNvPr>
          <p:cNvSpPr txBox="1"/>
          <p:nvPr/>
        </p:nvSpPr>
        <p:spPr>
          <a:xfrm>
            <a:off x="3095162" y="3564673"/>
            <a:ext cx="9912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endParaRPr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A64AAC89-1D6E-CE20-8755-7B2EB3052E4C}"/>
              </a:ext>
            </a:extLst>
          </p:cNvPr>
          <p:cNvCxnSpPr>
            <a:cxnSpLocks/>
          </p:cNvCxnSpPr>
          <p:nvPr/>
        </p:nvCxnSpPr>
        <p:spPr>
          <a:xfrm>
            <a:off x="3021512" y="3467740"/>
            <a:ext cx="0" cy="60020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E0176F67-6DE8-7598-2AF6-A28C86D156BD}"/>
              </a:ext>
            </a:extLst>
          </p:cNvPr>
          <p:cNvSpPr txBox="1"/>
          <p:nvPr/>
        </p:nvSpPr>
        <p:spPr>
          <a:xfrm>
            <a:off x="6480258" y="4223441"/>
            <a:ext cx="1091362" cy="4001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AVF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EB6D5D53-7E8F-1E43-BD4E-6FB3219EA886}"/>
              </a:ext>
            </a:extLst>
          </p:cNvPr>
          <p:cNvSpPr txBox="1"/>
          <p:nvPr/>
        </p:nvSpPr>
        <p:spPr>
          <a:xfrm>
            <a:off x="2543088" y="5378399"/>
            <a:ext cx="3070712" cy="70788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Artery and vein suitable for AVG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F8D543E9-0ED3-FDCB-3E44-3D735B9B1512}"/>
              </a:ext>
            </a:extLst>
          </p:cNvPr>
          <p:cNvSpPr txBox="1"/>
          <p:nvPr/>
        </p:nvSpPr>
        <p:spPr>
          <a:xfrm>
            <a:off x="6480258" y="6853572"/>
            <a:ext cx="1088992" cy="4001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7DEA946-E1CD-BC58-40B1-C6CB3CAF8211}"/>
              </a:ext>
            </a:extLst>
          </p:cNvPr>
          <p:cNvSpPr txBox="1"/>
          <p:nvPr/>
        </p:nvSpPr>
        <p:spPr>
          <a:xfrm>
            <a:off x="1583715" y="6695792"/>
            <a:ext cx="4027710" cy="70788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Artery and superficial vein suitable for AS (or patient preference)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7E09FF10-3D79-0464-F93C-F0E0BC5D53A5}"/>
              </a:ext>
            </a:extLst>
          </p:cNvPr>
          <p:cNvSpPr txBox="1"/>
          <p:nvPr/>
        </p:nvSpPr>
        <p:spPr>
          <a:xfrm>
            <a:off x="1608484" y="5199724"/>
            <a:ext cx="9912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Yes</a:t>
            </a:r>
            <a:endParaRPr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B94976C1-9124-039C-A86E-78D05750F654}"/>
              </a:ext>
            </a:extLst>
          </p:cNvPr>
          <p:cNvSpPr txBox="1"/>
          <p:nvPr/>
        </p:nvSpPr>
        <p:spPr>
          <a:xfrm>
            <a:off x="5551420" y="3995936"/>
            <a:ext cx="9912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Yes</a:t>
            </a:r>
            <a:endParaRPr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0640E9AE-1D82-47B6-8A2C-CF98CF037C5B}"/>
              </a:ext>
            </a:extLst>
          </p:cNvPr>
          <p:cNvCxnSpPr>
            <a:cxnSpLocks/>
            <a:stCxn id="32" idx="3"/>
          </p:cNvCxnSpPr>
          <p:nvPr/>
        </p:nvCxnSpPr>
        <p:spPr>
          <a:xfrm flipV="1">
            <a:off x="5613800" y="5730275"/>
            <a:ext cx="866458" cy="206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2F80B71-B558-AA78-65BC-DD5D2FEECFF1}"/>
              </a:ext>
            </a:extLst>
          </p:cNvPr>
          <p:cNvSpPr txBox="1"/>
          <p:nvPr/>
        </p:nvSpPr>
        <p:spPr>
          <a:xfrm>
            <a:off x="5551420" y="5334451"/>
            <a:ext cx="9912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Yes</a:t>
            </a:r>
            <a:endParaRPr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5EC19D81-864B-7FFF-CAD5-0ED63AD33E0D}"/>
              </a:ext>
            </a:extLst>
          </p:cNvPr>
          <p:cNvCxnSpPr>
            <a:cxnSpLocks/>
          </p:cNvCxnSpPr>
          <p:nvPr/>
        </p:nvCxnSpPr>
        <p:spPr>
          <a:xfrm>
            <a:off x="5613801" y="7049625"/>
            <a:ext cx="866458" cy="400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1F79795-9265-7062-C655-BA5E2FDB84BF}"/>
              </a:ext>
            </a:extLst>
          </p:cNvPr>
          <p:cNvSpPr txBox="1"/>
          <p:nvPr/>
        </p:nvSpPr>
        <p:spPr>
          <a:xfrm>
            <a:off x="5551420" y="6643186"/>
            <a:ext cx="9912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Yes</a:t>
            </a:r>
            <a:endParaRPr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B3178CF-DEA4-6FAB-B472-D3CE3B983531}"/>
              </a:ext>
            </a:extLst>
          </p:cNvPr>
          <p:cNvSpPr txBox="1"/>
          <p:nvPr/>
        </p:nvSpPr>
        <p:spPr>
          <a:xfrm>
            <a:off x="3096516" y="4875028"/>
            <a:ext cx="9912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endParaRPr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5" name="直線矢印コネクタ 34">
            <a:extLst>
              <a:ext uri="{FF2B5EF4-FFF2-40B4-BE49-F238E27FC236}">
                <a16:creationId xmlns:a16="http://schemas.microsoft.com/office/drawing/2014/main" id="{180141E1-6064-0377-BB0F-A7C84A9B7CA9}"/>
              </a:ext>
            </a:extLst>
          </p:cNvPr>
          <p:cNvCxnSpPr>
            <a:cxnSpLocks/>
          </p:cNvCxnSpPr>
          <p:nvPr/>
        </p:nvCxnSpPr>
        <p:spPr>
          <a:xfrm>
            <a:off x="3018632" y="4778095"/>
            <a:ext cx="0" cy="60020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61464B69-2BEA-9D0E-D35B-AF8FEEAA31A5}"/>
              </a:ext>
            </a:extLst>
          </p:cNvPr>
          <p:cNvSpPr txBox="1"/>
          <p:nvPr/>
        </p:nvSpPr>
        <p:spPr>
          <a:xfrm>
            <a:off x="3095162" y="6187976"/>
            <a:ext cx="9912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endParaRPr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05223300-C9BA-39F0-9784-FE496E5FCC2F}"/>
              </a:ext>
            </a:extLst>
          </p:cNvPr>
          <p:cNvCxnSpPr>
            <a:cxnSpLocks/>
          </p:cNvCxnSpPr>
          <p:nvPr/>
        </p:nvCxnSpPr>
        <p:spPr>
          <a:xfrm>
            <a:off x="3021512" y="6091043"/>
            <a:ext cx="0" cy="60020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B363EBDA-F47F-2278-5F88-898C8286067D}"/>
              </a:ext>
            </a:extLst>
          </p:cNvPr>
          <p:cNvSpPr txBox="1"/>
          <p:nvPr/>
        </p:nvSpPr>
        <p:spPr>
          <a:xfrm>
            <a:off x="3093520" y="7511663"/>
            <a:ext cx="9912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endParaRPr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7" name="直線矢印コネクタ 46">
            <a:extLst>
              <a:ext uri="{FF2B5EF4-FFF2-40B4-BE49-F238E27FC236}">
                <a16:creationId xmlns:a16="http://schemas.microsoft.com/office/drawing/2014/main" id="{63777234-47F6-9FA0-561B-E8E58B1D6393}"/>
              </a:ext>
            </a:extLst>
          </p:cNvPr>
          <p:cNvCxnSpPr>
            <a:cxnSpLocks/>
          </p:cNvCxnSpPr>
          <p:nvPr/>
        </p:nvCxnSpPr>
        <p:spPr>
          <a:xfrm>
            <a:off x="3021512" y="7414730"/>
            <a:ext cx="0" cy="60020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25">
            <a:extLst>
              <a:ext uri="{FF2B5EF4-FFF2-40B4-BE49-F238E27FC236}">
                <a16:creationId xmlns:a16="http://schemas.microsoft.com/office/drawing/2014/main" id="{F5ECD072-2938-2E11-4CC0-504003CB06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8415046"/>
            <a:ext cx="8796269" cy="73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2191" tIns="61096" rIns="122191" bIns="6109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1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1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buNone/>
            </a:pPr>
            <a:r>
              <a:rPr lang="en-US" altLang="ja-JP" sz="2000" kern="1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Abbreviations: AS, arterial </a:t>
            </a:r>
            <a:r>
              <a:rPr lang="en-US" altLang="ja-JP" sz="2000" kern="100" dirty="0" err="1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superficialization</a:t>
            </a:r>
            <a:r>
              <a:rPr lang="en-US" altLang="ja-JP" sz="2000" kern="1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;</a:t>
            </a:r>
            <a:r>
              <a:rPr lang="en-US" altLang="ja-JP" sz="2000" kern="0" dirty="0">
                <a:effectLst/>
                <a:latin typeface="Times New Roman" panose="02020603050405020304" pitchFamily="18" charset="0"/>
                <a:ea typeface="AdvOT1ef757c0"/>
                <a:cs typeface="Times New Roman" panose="02020603050405020304" pitchFamily="18" charset="0"/>
              </a:rPr>
              <a:t> AVF, arteriovenous fistula; AVG, arteriovenous graft; </a:t>
            </a:r>
            <a:r>
              <a:rPr lang="en-US" altLang="ja-JP" sz="2000" kern="1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TC-CVC, </a:t>
            </a:r>
            <a:r>
              <a:rPr lang="en-US" altLang="ja-JP" sz="20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tunneled and cuffed central venous catheter.</a:t>
            </a:r>
            <a:endParaRPr lang="ja-JP" altLang="ja-JP" sz="2000" kern="100" dirty="0">
              <a:effectLst/>
              <a:latin typeface="Times New Roman" panose="02020603050405020304" pitchFamily="18" charset="0"/>
              <a:ea typeface="ＭＳ 明朝" panose="02020609040205080304" pitchFamily="17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631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DC95B8ED-F76D-4B17-BAB8-3FFD2ED6507B}"/>
              </a:ext>
            </a:extLst>
          </p:cNvPr>
          <p:cNvCxnSpPr>
            <a:cxnSpLocks/>
          </p:cNvCxnSpPr>
          <p:nvPr/>
        </p:nvCxnSpPr>
        <p:spPr>
          <a:xfrm>
            <a:off x="2422688" y="1474913"/>
            <a:ext cx="0" cy="462505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BF728E0-A83E-4521-98C7-F89D2C93A69A}"/>
              </a:ext>
            </a:extLst>
          </p:cNvPr>
          <p:cNvSpPr txBox="1"/>
          <p:nvPr/>
        </p:nvSpPr>
        <p:spPr>
          <a:xfrm>
            <a:off x="1691686" y="767025"/>
            <a:ext cx="6120675" cy="70788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226,999 patients undergoing hemodialysis aged </a:t>
            </a:r>
            <a:r>
              <a:rPr lang="ja-JP" altLang="ja-JP" sz="20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≥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years</a:t>
            </a: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a dialysis vintage ≥6 months at the end of 2006</a:t>
            </a:r>
          </a:p>
        </p:txBody>
      </p: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1E47BBA4-FD9A-41DF-92E4-AF8BE5264B61}"/>
              </a:ext>
            </a:extLst>
          </p:cNvPr>
          <p:cNvCxnSpPr>
            <a:cxnSpLocks/>
            <a:endCxn id="25" idx="1"/>
          </p:cNvCxnSpPr>
          <p:nvPr/>
        </p:nvCxnSpPr>
        <p:spPr>
          <a:xfrm flipV="1">
            <a:off x="2402821" y="7016093"/>
            <a:ext cx="626733" cy="246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2F7BF47C-D1F0-48F9-A4A6-F1B32434B703}"/>
              </a:ext>
            </a:extLst>
          </p:cNvPr>
          <p:cNvSpPr txBox="1"/>
          <p:nvPr/>
        </p:nvSpPr>
        <p:spPr>
          <a:xfrm>
            <a:off x="3029554" y="6816038"/>
            <a:ext cx="3846703" cy="4001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Loss to follow-up (n = 6,301)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F2E64765-2C87-4503-ADD4-721C0CBC73BB}"/>
              </a:ext>
            </a:extLst>
          </p:cNvPr>
          <p:cNvSpPr txBox="1"/>
          <p:nvPr/>
        </p:nvSpPr>
        <p:spPr>
          <a:xfrm>
            <a:off x="1691685" y="6076410"/>
            <a:ext cx="6119835" cy="4001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189,791 patients undergoing hemodialysis </a:t>
            </a:r>
          </a:p>
        </p:txBody>
      </p: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912ABA6A-D757-443E-A2C7-3982A55BA0B2}"/>
              </a:ext>
            </a:extLst>
          </p:cNvPr>
          <p:cNvCxnSpPr>
            <a:cxnSpLocks/>
            <a:endCxn id="44" idx="1"/>
          </p:cNvCxnSpPr>
          <p:nvPr/>
        </p:nvCxnSpPr>
        <p:spPr>
          <a:xfrm>
            <a:off x="2422690" y="1979989"/>
            <a:ext cx="626733" cy="66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94848332-2166-43D6-9634-30365691A263}"/>
              </a:ext>
            </a:extLst>
          </p:cNvPr>
          <p:cNvSpPr txBox="1"/>
          <p:nvPr/>
        </p:nvSpPr>
        <p:spPr>
          <a:xfrm>
            <a:off x="3049423" y="1780599"/>
            <a:ext cx="3826835" cy="4001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Home hemodialysis (n = 140) </a:t>
            </a:r>
          </a:p>
        </p:txBody>
      </p: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70DA2C30-D737-44C4-B82C-363AB1B53589}"/>
              </a:ext>
            </a:extLst>
          </p:cNvPr>
          <p:cNvCxnSpPr>
            <a:cxnSpLocks/>
            <a:endCxn id="51" idx="1"/>
          </p:cNvCxnSpPr>
          <p:nvPr/>
        </p:nvCxnSpPr>
        <p:spPr>
          <a:xfrm flipV="1">
            <a:off x="2422689" y="3155996"/>
            <a:ext cx="606870" cy="987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9431593-AAA5-4008-B215-4B812C74FAC6}"/>
              </a:ext>
            </a:extLst>
          </p:cNvPr>
          <p:cNvSpPr txBox="1"/>
          <p:nvPr/>
        </p:nvSpPr>
        <p:spPr>
          <a:xfrm>
            <a:off x="3029559" y="2494276"/>
            <a:ext cx="3846699" cy="132343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Acute phase of </a:t>
            </a: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myocardial infarction (n = 126)</a:t>
            </a: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cerebral infarction (n = 87)</a:t>
            </a: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cerebral hemorrhage (n = 58)</a:t>
            </a:r>
          </a:p>
        </p:txBody>
      </p: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0FF5748E-89FB-4D8A-9D3D-F707455A2C3B}"/>
              </a:ext>
            </a:extLst>
          </p:cNvPr>
          <p:cNvCxnSpPr>
            <a:cxnSpLocks/>
            <a:endCxn id="55" idx="1"/>
          </p:cNvCxnSpPr>
          <p:nvPr/>
        </p:nvCxnSpPr>
        <p:spPr>
          <a:xfrm>
            <a:off x="2422689" y="4963979"/>
            <a:ext cx="60687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D2C5E699-0E3C-4A42-91CA-59FF5C17BB41}"/>
              </a:ext>
            </a:extLst>
          </p:cNvPr>
          <p:cNvSpPr txBox="1"/>
          <p:nvPr/>
        </p:nvSpPr>
        <p:spPr>
          <a:xfrm>
            <a:off x="3029559" y="4148371"/>
            <a:ext cx="3846698" cy="163121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Vascular access other than those specified (n = 965)</a:t>
            </a: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Unknown vascular access (n = 735)</a:t>
            </a: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Missing information concerning vascular access (n = 35,097) </a:t>
            </a:r>
          </a:p>
        </p:txBody>
      </p:sp>
      <p:sp>
        <p:nvSpPr>
          <p:cNvPr id="79" name="テキスト ボックス 25">
            <a:extLst>
              <a:ext uri="{FF2B5EF4-FFF2-40B4-BE49-F238E27FC236}">
                <a16:creationId xmlns:a16="http://schemas.microsoft.com/office/drawing/2014/main" id="{8F1E8C18-B877-466A-9123-04BD6DD242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897" y="169457"/>
            <a:ext cx="4967167" cy="43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2191" tIns="61096" rIns="122191" bIns="6109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1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1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2. </a:t>
            </a:r>
            <a:r>
              <a:rPr lang="en-US" altLang="ja-JP" sz="2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Study flow diagram.</a:t>
            </a:r>
            <a:endParaRPr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3151F04-FE59-4783-8995-CBB27980E4F1}"/>
              </a:ext>
            </a:extLst>
          </p:cNvPr>
          <p:cNvSpPr txBox="1"/>
          <p:nvPr/>
        </p:nvSpPr>
        <p:spPr>
          <a:xfrm>
            <a:off x="1691686" y="7536522"/>
            <a:ext cx="6120675" cy="70788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183,490 patients undergoing hemodialysis for this analysis</a:t>
            </a:r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B697A7C9-FEB6-40AD-9AAB-511D556F9336}"/>
              </a:ext>
            </a:extLst>
          </p:cNvPr>
          <p:cNvCxnSpPr>
            <a:cxnSpLocks/>
          </p:cNvCxnSpPr>
          <p:nvPr/>
        </p:nvCxnSpPr>
        <p:spPr>
          <a:xfrm flipH="1">
            <a:off x="2419424" y="6502377"/>
            <a:ext cx="280" cy="103414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4976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31703</TotalTime>
  <Words>228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Arial</vt:lpstr>
      <vt:lpstr>Calibri</vt:lpstr>
      <vt:lpstr>Times New Roman</vt:lpstr>
      <vt:lpstr>Office ​​テーマ</vt:lpstr>
      <vt:lpstr>デザインの設定</vt:lpstr>
      <vt:lpstr>1_デザインの設定</vt:lpstr>
      <vt:lpstr>2_デザインの設定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Non-randomized clinical trial  to diffuse donor card</dc:title>
  <dc:creator>murakami</dc:creator>
  <cp:lastModifiedBy>村上 穣</cp:lastModifiedBy>
  <cp:revision>2454</cp:revision>
  <cp:lastPrinted>2014-11-25T00:55:26Z</cp:lastPrinted>
  <dcterms:created xsi:type="dcterms:W3CDTF">2013-09-30T00:03:24Z</dcterms:created>
  <dcterms:modified xsi:type="dcterms:W3CDTF">2023-02-22T11:24:54Z</dcterms:modified>
</cp:coreProperties>
</file>