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/>
    <p:restoredTop sz="94654"/>
  </p:normalViewPr>
  <p:slideViewPr>
    <p:cSldViewPr snapToGrid="0">
      <p:cViewPr varScale="1">
        <p:scale>
          <a:sx n="104" d="100"/>
          <a:sy n="104" d="100"/>
        </p:scale>
        <p:origin x="8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EBD7FB-42CC-4F83-31B5-5913055328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14744A5-59C5-8F58-CF5D-BD72C6344C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8B20DA7-D215-AD1B-CD72-7509E5C4B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894B5-303D-B748-ADAA-21A46988AC70}" type="datetimeFigureOut">
              <a:rPr lang="it-IT" smtClean="0"/>
              <a:t>25/07/23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ECC1603-437F-DBDD-31DB-D35ED9BF2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031297-4610-3193-1B0F-13426D1B1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7DD5-F647-E242-AAAF-E6298BDDB0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1888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38FAD2-2DA0-EF0C-9343-2CE263671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51483BD-AFF9-9BCF-7865-AC22656D15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6A3546-F734-F980-0390-67008E3AD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894B5-303D-B748-ADAA-21A46988AC70}" type="datetimeFigureOut">
              <a:rPr lang="it-IT" smtClean="0"/>
              <a:t>25/07/23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553487B-5629-6A1B-0196-1C895A2F6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FA6F2EC-ACAF-661B-C69F-2F7FA4153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7DD5-F647-E242-AAAF-E6298BDDB0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6218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44F32E8-D58D-2C48-2EA1-2420619A4E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2E9DE6A-E2A9-7F30-B706-CB775ACD36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E0F41A6-CF51-EAEE-FFDD-4BAB65019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894B5-303D-B748-ADAA-21A46988AC70}" type="datetimeFigureOut">
              <a:rPr lang="it-IT" smtClean="0"/>
              <a:t>25/07/23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0418202-F2F7-01F2-82DD-8BF9D20E0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52069F-83CB-300C-6A7A-C62A70552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7DD5-F647-E242-AAAF-E6298BDDB0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8307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180D0DA-0533-7E7C-AC01-59A8B5F12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8C60ADD-26E1-AF1D-CD8D-63382FB4AB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A45AD1-974F-7EE5-43E2-CFF6FA620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894B5-303D-B748-ADAA-21A46988AC70}" type="datetimeFigureOut">
              <a:rPr lang="it-IT" smtClean="0"/>
              <a:t>25/07/23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0AC43D-1AD5-EB2B-0131-FF7E4439B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754B68-9C7B-8436-6527-F1177036D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7DD5-F647-E242-AAAF-E6298BDDB0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1089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735270-F0B9-FFEB-13BD-E91FE474D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8C02393-E5FD-77A4-EB32-B67159FDC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FA3916F-46AD-E82B-1927-FF08DCE3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894B5-303D-B748-ADAA-21A46988AC70}" type="datetimeFigureOut">
              <a:rPr lang="it-IT" smtClean="0"/>
              <a:t>25/07/23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27C069E-0DE2-F6D8-583A-E78A38EA7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4EA6C0D-4817-A616-72FA-A52FE9B2D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7DD5-F647-E242-AAAF-E6298BDDB0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4461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ED3630-D3B9-8649-2FAB-28AE78139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7335789-5199-F1C2-0844-BC09536528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29A5C00-D98E-7D92-511B-05D4862E25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B5D27EC-25F1-32F4-5B27-245C3155D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894B5-303D-B748-ADAA-21A46988AC70}" type="datetimeFigureOut">
              <a:rPr lang="it-IT" smtClean="0"/>
              <a:t>25/07/23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6317C04-3D3C-9D94-1DE0-9E5316D92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C515B64-180B-4897-173C-C214CDCB0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7DD5-F647-E242-AAAF-E6298BDDB0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4823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B39217-9F06-C920-ADBA-1FCCE6655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9C49D48-A874-2BC7-6837-72A7D7658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8D5C3FE-323D-7323-2445-5920199957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1BC98A8-47E0-A15D-42A1-4B724B110C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F116790-2DD4-FE4F-A77D-A27E81C559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E836A0B-3ED2-EA25-6481-9DD786457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894B5-303D-B748-ADAA-21A46988AC70}" type="datetimeFigureOut">
              <a:rPr lang="it-IT" smtClean="0"/>
              <a:t>25/07/23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1326A3B-31E3-99F5-95FD-08DB3B90D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D5FF7A4-2B76-6BB8-2BE6-64C35B1AC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7DD5-F647-E242-AAAF-E6298BDDB0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4825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B1058D-4F2C-077D-3DFA-E4CF88679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C5B6F59-F52F-7CF8-8A4D-316865E4A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894B5-303D-B748-ADAA-21A46988AC70}" type="datetimeFigureOut">
              <a:rPr lang="it-IT" smtClean="0"/>
              <a:t>25/07/23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FC4A298-FA1A-9511-DC3E-D1F72D908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9670116-4B17-DB54-A1C1-962FEC45D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7DD5-F647-E242-AAAF-E6298BDDB0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2834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ED33C29-E8A4-820D-97CB-DECF54810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894B5-303D-B748-ADAA-21A46988AC70}" type="datetimeFigureOut">
              <a:rPr lang="it-IT" smtClean="0"/>
              <a:t>25/07/23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BD133F0-210D-4B6E-5348-0997DC327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4B13007-26A4-18D2-1F47-A84E5093B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7DD5-F647-E242-AAAF-E6298BDDB0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1762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B85E28-5013-B237-D61D-595FEE7E1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2BB4FF9-A82D-D562-8A71-EAADB5A7A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51C36DA-E581-E969-0C54-48246823CD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837A6E9-1F6D-F720-64ED-04BC4058A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894B5-303D-B748-ADAA-21A46988AC70}" type="datetimeFigureOut">
              <a:rPr lang="it-IT" smtClean="0"/>
              <a:t>25/07/23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879DC50-8630-1B22-BEF3-698C2853C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F05C09E-6850-EDB0-7FCD-95F998395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7DD5-F647-E242-AAAF-E6298BDDB0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0705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EC2C50-2B44-88AE-291C-5CBC29857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1B64073-38B0-F842-0E5A-BE9ACBBA9A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96E60D1-CD89-3B29-02FB-A2E48D455D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CFEAE0D-F029-7666-E933-2961BE124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894B5-303D-B748-ADAA-21A46988AC70}" type="datetimeFigureOut">
              <a:rPr lang="it-IT" smtClean="0"/>
              <a:t>25/07/23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544A4C8-6962-B977-CE92-02F596D20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FD40DCB-D156-C88E-713D-1AB298EE2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F7DD5-F647-E242-AAAF-E6298BDDB0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5772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B8F1149-DD8C-261E-1EF7-884F08742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36C2093-21FE-E449-D9CC-2E11A46EA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AD40584-F3CD-FD4F-F566-262F290C85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894B5-303D-B748-ADAA-21A46988AC70}" type="datetimeFigureOut">
              <a:rPr lang="it-IT" smtClean="0"/>
              <a:t>25/07/23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A643231-7201-D81F-6DF8-4CED4C69B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D8B7D0-0A1C-01E5-4F9C-9E78C5C1C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F7DD5-F647-E242-AAAF-E6298BDDB0C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703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70176489-3F35-C7D9-04A5-B3EC34E03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368" y="785091"/>
            <a:ext cx="9435072" cy="5227782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3EFCC0D-48DC-F440-7902-63B9C64E8ACF}"/>
              </a:ext>
            </a:extLst>
          </p:cNvPr>
          <p:cNvSpPr txBox="1"/>
          <p:nvPr/>
        </p:nvSpPr>
        <p:spPr>
          <a:xfrm>
            <a:off x="1890584" y="6012873"/>
            <a:ext cx="7638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Supplementary</a:t>
            </a:r>
            <a:r>
              <a:rPr lang="it-IT" dirty="0"/>
              <a:t> Figure 1: Grade </a:t>
            </a:r>
            <a:r>
              <a:rPr lang="it-IT" dirty="0" err="1"/>
              <a:t>assessment</a:t>
            </a:r>
            <a:r>
              <a:rPr lang="it-IT" dirty="0"/>
              <a:t> of the </a:t>
            </a:r>
            <a:r>
              <a:rPr lang="it-IT" dirty="0" err="1"/>
              <a:t>quality</a:t>
            </a:r>
            <a:r>
              <a:rPr lang="it-IT" dirty="0"/>
              <a:t> of the study </a:t>
            </a:r>
            <a:r>
              <a:rPr lang="it-IT"/>
              <a:t>included.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71048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Francesco D'Antonio</dc:creator>
  <cp:lastModifiedBy>giuseppe rizzo</cp:lastModifiedBy>
  <cp:revision>2</cp:revision>
  <dcterms:created xsi:type="dcterms:W3CDTF">2023-07-15T06:35:52Z</dcterms:created>
  <dcterms:modified xsi:type="dcterms:W3CDTF">2023-07-25T14:01:49Z</dcterms:modified>
</cp:coreProperties>
</file>