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5"/>
    <p:restoredTop sz="94654"/>
  </p:normalViewPr>
  <p:slideViewPr>
    <p:cSldViewPr snapToGrid="0">
      <p:cViewPr varScale="1">
        <p:scale>
          <a:sx n="104" d="100"/>
          <a:sy n="104" d="100"/>
        </p:scale>
        <p:origin x="89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7EBD7FB-42CC-4F83-31B5-5913055328C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E14744A5-59C5-8F58-CF5D-BD72C6344CB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8B20DA7-D215-AD1B-CD72-7509E5C4B6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4ECC1603-437F-DBDD-31DB-D35ED9BF28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031297-4610-3193-1B0F-13426D1B1F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118885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738FAD2-2DA0-EF0C-9343-2CE263671F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151483BD-AFF9-9BCF-7865-AC22656D156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2B6A3546-F734-F980-0390-67008E3AD4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5553487B-5629-6A1B-0196-1C895A2F6F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FA6F2EC-ACAF-661B-C69F-2F7FA41533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662181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344F32E8-D58D-2C48-2EA1-2420619A4E3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12E9DE6A-E2A9-7F30-B706-CB775ACD36D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4E0F41A6-CF51-EAEE-FFDD-4BAB650199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10418202-F2F7-01F2-82DD-8BF9D20E04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52069F-83CB-300C-6A7A-C62A70552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983071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180D0DA-0533-7E7C-AC01-59A8B5F127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78C60ADD-26E1-AF1D-CD8D-63382FB4AB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0A45AD1-974F-7EE5-43E2-CFF6FA6205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C0AC43D-1AD5-EB2B-0131-FF7E4439B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50754B68-9C7B-8436-6527-F1177036DB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010897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5735270-F0B9-FFEB-13BD-E91FE474D0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98C02393-E5FD-77A4-EB32-B67159FDCA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2FA3916F-46AD-E82B-1927-FF08DCE305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527C069E-0DE2-F6D8-583A-E78A38EA76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94EA6C0D-4817-A616-72FA-A52FE9B2D6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944617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AED3630-D3B9-8649-2FAB-28AE781399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37335789-5199-F1C2-0844-BC09536528A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A29A5C00-D98E-7D92-511B-05D4862E256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6B5D27EC-25F1-32F4-5B27-245C3155DC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36317C04-3D3C-9D94-1DE0-9E5316D922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AC515B64-180B-4897-173C-C214CDCB03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34823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88B39217-9F06-C920-ADBA-1FCCE6655C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9C49D48-A874-2BC7-6837-72A7D765881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E8D5C3FE-323D-7323-2445-59201999575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71BC98A8-47E0-A15D-42A1-4B724B110C3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9F116790-2DD4-FE4F-A77D-A27E81C559D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EE836A0B-3ED2-EA25-6481-9DD786457F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01326A3B-31E3-99F5-95FD-08DB3B90DD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7D5FF7A4-2B76-6BB8-2BE6-64C35B1AC4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24825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4B1058D-4F2C-077D-3DFA-E4CF88679D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5C5B6F59-F52F-7CF8-8A4D-316865E4AC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7FC4A298-FA1A-9511-DC3E-D1F72D9081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E9670116-4B17-DB54-A1C1-962FEC45D2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928348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DED33C29-E8A4-820D-97CB-DECF548105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2BD133F0-210D-4B6E-5348-0997DC327B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C4B13007-26A4-18D2-1F47-A84E5093B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417623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AB85E28-5013-B237-D61D-595FEE7E1E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82BB4FF9-A82D-D562-8A71-EAADB5A7A4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51C36DA-E581-E969-0C54-48246823CD5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837A6E9-1F6D-F720-64ED-04BC4058A3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B879DC50-8630-1B22-BEF3-698C2853CB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5F05C09E-6850-EDB0-7FCD-95F998395C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407053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9EC2C50-2B44-88AE-291C-5CBC29857A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41B64073-38B0-F842-0E5A-BE9ACBBA9AB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A96E60D1-CD89-3B29-02FB-A2E48D455D7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3CFEAE0D-F029-7666-E933-2961BE124C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0544A4C8-6962-B977-CE92-02F596D20C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4FD40DCB-D156-C88E-713D-1AB298EE28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757728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2B8F1149-DD8C-261E-1EF7-884F08742E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636C2093-21FE-E449-D9CC-2E11A46EAC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3AD40584-F3CD-FD4F-F566-262F290C857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894B5-303D-B748-ADAA-21A46988AC70}" type="datetimeFigureOut">
              <a:rPr lang="it-IT" smtClean="0"/>
              <a:t>25/07/23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2A643231-7201-D81F-6DF8-4CED4C69B90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5D8B7D0-0A1C-01E5-4F9C-9E78C5C1C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6F7DD5-F647-E242-AAAF-E6298BDDB0C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817035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magine 3">
            <a:extLst>
              <a:ext uri="{FF2B5EF4-FFF2-40B4-BE49-F238E27FC236}">
                <a16:creationId xmlns:a16="http://schemas.microsoft.com/office/drawing/2014/main" id="{70176489-3F35-C7D9-04A5-B3EC34E0317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33368" y="785091"/>
            <a:ext cx="9435072" cy="5227782"/>
          </a:xfrm>
          <a:prstGeom prst="rect">
            <a:avLst/>
          </a:prstGeom>
        </p:spPr>
      </p:pic>
      <p:sp>
        <p:nvSpPr>
          <p:cNvPr id="2" name="CasellaDiTesto 1">
            <a:extLst>
              <a:ext uri="{FF2B5EF4-FFF2-40B4-BE49-F238E27FC236}">
                <a16:creationId xmlns:a16="http://schemas.microsoft.com/office/drawing/2014/main" id="{A3EFCC0D-48DC-F440-7902-63B9C64E8ACF}"/>
              </a:ext>
            </a:extLst>
          </p:cNvPr>
          <p:cNvSpPr txBox="1"/>
          <p:nvPr/>
        </p:nvSpPr>
        <p:spPr>
          <a:xfrm>
            <a:off x="1890584" y="6012873"/>
            <a:ext cx="76384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dirty="0" err="1"/>
              <a:t>Supplementary</a:t>
            </a:r>
            <a:r>
              <a:rPr lang="it-IT" dirty="0"/>
              <a:t> Figure 1: Grade </a:t>
            </a:r>
            <a:r>
              <a:rPr lang="it-IT" dirty="0" err="1"/>
              <a:t>assessment</a:t>
            </a:r>
            <a:r>
              <a:rPr lang="it-IT" dirty="0"/>
              <a:t> of the </a:t>
            </a:r>
            <a:r>
              <a:rPr lang="it-IT" dirty="0" err="1"/>
              <a:t>quality</a:t>
            </a:r>
            <a:r>
              <a:rPr lang="it-IT" dirty="0"/>
              <a:t> of the study </a:t>
            </a:r>
            <a:r>
              <a:rPr lang="it-IT"/>
              <a:t>included.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4710480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14</Words>
  <Application>Microsoft Macintosh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di Office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Francesco D'Antonio</dc:creator>
  <cp:lastModifiedBy>giuseppe rizzo</cp:lastModifiedBy>
  <cp:revision>2</cp:revision>
  <dcterms:created xsi:type="dcterms:W3CDTF">2023-07-15T06:35:52Z</dcterms:created>
  <dcterms:modified xsi:type="dcterms:W3CDTF">2023-07-25T14:01:49Z</dcterms:modified>
</cp:coreProperties>
</file>

<file path=docProps/thumbnail.jpeg>
</file>