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1175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howGuides="1">
      <p:cViewPr varScale="1">
        <p:scale>
          <a:sx n="102" d="100"/>
          <a:sy n="102" d="100"/>
        </p:scale>
        <p:origin x="1400" y="4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E1640B-FFE6-2B2D-53D9-D9FD4FFEDB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908F196-095D-C5E3-17E0-87F67B0FEE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47A0B83-501B-EE23-3813-49FA4520A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98FB57-8FBF-F08E-751B-D3F7ACAFB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7736BB-2722-5633-5CDB-1035554E8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1617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D7F064-5C32-03CA-AFA9-18683A0A7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F7669B-4299-1144-9598-09C45CFB03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A64CEA6-EC7B-98DF-09A7-27E009C93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42A99D0-6548-EC8B-171C-01E8F22BA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98D7761-EE84-63C6-7895-3F9122AB7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6462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BE4E8A0-BF4D-55FA-CD07-995D96E551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683888-638E-0BF7-D001-EF03D5EA5F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BA99D8B-4B5B-CEEF-1ACA-0A963F75B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1DDB24-DDF5-B4E4-A0E6-4C31AB5AB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124E55-277D-77B4-DB1C-2235463C0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95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5DA8625-9E35-1CC8-51C1-0896C3233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2DD275-CB66-A7DA-5752-777ED3A67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547B06-450B-4935-7497-873BCF1C1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566C219-0CEA-C85A-EB39-F643EFA91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72582F-121D-D86D-965E-D0ADF0BE0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7969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D1619B-1F40-8796-B3A7-C09493390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74C4B4-226B-3463-AE90-6853D09585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B8FC8D-9A2C-8E78-D63A-C3738F1E3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AE126FE-EF42-676A-7DA3-D45B55B5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00B46A-9BA3-8C19-AC6D-F5C0A519B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3895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08F3C1-558C-96EB-5A92-B85404FD3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E69617-1B04-AFFE-374B-77BAAF873C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A022AE0-7359-903C-E283-0BBC7BAAB2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1BA5777-7DB4-7113-8D6B-C99125994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FE1638-BEC5-C439-7AAC-BAE85C03B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9ECFC10-3E20-2AC3-BB01-2EF560B5F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617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228E52-74B8-D549-16E1-7661DDD3A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D9CFA7-7C40-B9A9-8138-0E0777EA0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E0A6DFC-4C14-F479-F66A-B1A81D9BE3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9B74DAD-2123-102A-0C42-E213D33598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FD4122D-3452-8446-9B1D-15656C19EA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481FEB6-015F-564F-0341-FD67CDBF4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9912D93-2190-06CC-919C-A7B8138C7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9D66BBE-088C-0AFB-AD83-0D1389A85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8539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2C501C-39F5-2F22-529A-E364DEE37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7B12557-157B-0E4D-706E-420427468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D9A9DA2-BB92-9A1C-BD3D-B7D107482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FA6E6BB-E32B-9CEF-6D13-672A9A0CF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434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4F21472-04A3-E465-4D10-B79FB99F7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309B9C8-F711-A6F1-E572-CD4B99B3C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A882C1E-31CC-ED58-91E3-93EE2C715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490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EA8DCA-E262-5DF4-AEE0-4D13E9CDD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8082C1F-9D9F-2330-AC19-87BFC2872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7C8206-CC52-487B-4EA8-37D165E732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986B4F3-E8D2-7C21-798B-53A1AA1B9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C5613C4-69D6-B5BE-9485-73758C305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D133BED-F0B8-2AB5-7C2A-EAA8B4C1C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14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89B181-C617-7BD0-AC21-1F48D592A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DC2D83B-6FBE-2968-AEBD-847DA0A4B3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A06934-3258-DD7A-19D5-68D970077F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6DF492-BCFB-62AC-5FF4-B912998A2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7C7B470-F6CA-99B3-73E9-304465897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D16A82B-5999-5EAA-B578-95D79AB7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89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5D292FD-4889-3652-911F-3E105DCF9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0C43EE2-CE5A-EB26-E15E-447C66B4AA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B9812B7-92C2-0580-39E9-7F27A37043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EB1DD5-61CC-C848-9904-F3523C0D824E}" type="datetimeFigureOut">
              <a:rPr kumimoji="1" lang="ja-JP" altLang="en-US" smtClean="0"/>
              <a:t>2025/1/27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9BBBC4-1996-60FD-9919-18FBCF7120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EFF94C3-6E26-3D94-DED3-90A191CE27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A6D47A-1A6B-364C-A663-F07F68ACF5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717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FE5962-74FF-4788-E160-5A3D4818A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4358"/>
            <a:ext cx="10515600" cy="1325563"/>
          </a:xfrm>
        </p:spPr>
        <p:txBody>
          <a:bodyPr/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Innovated Extracorporeal</a:t>
            </a:r>
            <a:b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Peritoneal-Venous Shunt Method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コンテンツ プレースホルダー 4" descr="男の人">
            <a:extLst>
              <a:ext uri="{FF2B5EF4-FFF2-40B4-BE49-F238E27FC236}">
                <a16:creationId xmlns:a16="http://schemas.microsoft.com/office/drawing/2014/main" id="{283A10E6-1949-C420-7ED5-EC8E986F6F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53447" y="2000646"/>
            <a:ext cx="4262310" cy="4262310"/>
          </a:xfrm>
        </p:spPr>
      </p:pic>
      <p:sp>
        <p:nvSpPr>
          <p:cNvPr id="23" name="楕円 22">
            <a:extLst>
              <a:ext uri="{FF2B5EF4-FFF2-40B4-BE49-F238E27FC236}">
                <a16:creationId xmlns:a16="http://schemas.microsoft.com/office/drawing/2014/main" id="{077A152B-0CF3-A5C9-C5CC-86B53EBF871B}"/>
              </a:ext>
            </a:extLst>
          </p:cNvPr>
          <p:cNvSpPr/>
          <p:nvPr/>
        </p:nvSpPr>
        <p:spPr>
          <a:xfrm>
            <a:off x="3783459" y="3103327"/>
            <a:ext cx="318499" cy="2671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吹き出し: 角を丸めた四角形 24">
            <a:extLst>
              <a:ext uri="{FF2B5EF4-FFF2-40B4-BE49-F238E27FC236}">
                <a16:creationId xmlns:a16="http://schemas.microsoft.com/office/drawing/2014/main" id="{EEE832AA-CF7C-B6B8-8024-C20135C33BBC}"/>
              </a:ext>
            </a:extLst>
          </p:cNvPr>
          <p:cNvSpPr/>
          <p:nvPr/>
        </p:nvSpPr>
        <p:spPr>
          <a:xfrm>
            <a:off x="6044629" y="5043755"/>
            <a:ext cx="2261171" cy="777105"/>
          </a:xfrm>
          <a:prstGeom prst="wedgeRoundRectCallout">
            <a:avLst>
              <a:gd name="adj1" fmla="val -43328"/>
              <a:gd name="adj2" fmla="val -95751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/>
              <a:t>②Central Venous Catheter Placement</a:t>
            </a:r>
          </a:p>
        </p:txBody>
      </p:sp>
      <p:sp>
        <p:nvSpPr>
          <p:cNvPr id="26" name="吹き出し: 角を丸めた四角形 25">
            <a:extLst>
              <a:ext uri="{FF2B5EF4-FFF2-40B4-BE49-F238E27FC236}">
                <a16:creationId xmlns:a16="http://schemas.microsoft.com/office/drawing/2014/main" id="{1FE3E12F-3839-D785-1693-0A7A244ABCFB}"/>
              </a:ext>
            </a:extLst>
          </p:cNvPr>
          <p:cNvSpPr/>
          <p:nvPr/>
        </p:nvSpPr>
        <p:spPr>
          <a:xfrm>
            <a:off x="3519022" y="4708439"/>
            <a:ext cx="2261171" cy="777105"/>
          </a:xfrm>
          <a:prstGeom prst="wedgeRoundRectCallout">
            <a:avLst>
              <a:gd name="adj1" fmla="val -43328"/>
              <a:gd name="adj2" fmla="val -95751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①Peritoneal Puncture</a:t>
            </a:r>
            <a:endParaRPr kumimoji="1" lang="ja-JP" altLang="en-US" sz="1400" dirty="0"/>
          </a:p>
        </p:txBody>
      </p:sp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7B8D5331-A083-235C-83C4-E71DA88DF615}"/>
              </a:ext>
            </a:extLst>
          </p:cNvPr>
          <p:cNvSpPr/>
          <p:nvPr/>
        </p:nvSpPr>
        <p:spPr>
          <a:xfrm>
            <a:off x="9576124" y="5862759"/>
            <a:ext cx="2261171" cy="777105"/>
          </a:xfrm>
          <a:prstGeom prst="wedgeRoundRectCallout">
            <a:avLst>
              <a:gd name="adj1" fmla="val -43328"/>
              <a:gd name="adj2" fmla="val -95751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③</a:t>
            </a:r>
            <a:r>
              <a:rPr kumimoji="1" lang="en-US" altLang="ja-JP" sz="1400" dirty="0"/>
              <a:t>Collection in Transfusion Bag</a:t>
            </a:r>
          </a:p>
        </p:txBody>
      </p:sp>
      <p:sp>
        <p:nvSpPr>
          <p:cNvPr id="28" name="吹き出し: 角を丸めた四角形 27">
            <a:extLst>
              <a:ext uri="{FF2B5EF4-FFF2-40B4-BE49-F238E27FC236}">
                <a16:creationId xmlns:a16="http://schemas.microsoft.com/office/drawing/2014/main" id="{26E5EEA4-F415-C9CC-83AC-89443E716D2D}"/>
              </a:ext>
            </a:extLst>
          </p:cNvPr>
          <p:cNvSpPr/>
          <p:nvPr/>
        </p:nvSpPr>
        <p:spPr>
          <a:xfrm>
            <a:off x="9546527" y="3278619"/>
            <a:ext cx="2290768" cy="777105"/>
          </a:xfrm>
          <a:prstGeom prst="wedgeRoundRectCallout">
            <a:avLst>
              <a:gd name="adj1" fmla="val -43328"/>
              <a:gd name="adj2" fmla="val -95751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/>
              <a:t>④</a:t>
            </a:r>
            <a:r>
              <a:rPr kumimoji="1" lang="en-US" altLang="ja-JP" sz="1400" dirty="0"/>
              <a:t> Flow Control with Infusion Pump</a:t>
            </a:r>
            <a:endParaRPr kumimoji="1" lang="ja-JP" altLang="en-US" sz="1400" dirty="0"/>
          </a:p>
        </p:txBody>
      </p:sp>
      <p:sp>
        <p:nvSpPr>
          <p:cNvPr id="29" name="吹き出し: 角を丸めた四角形 28">
            <a:extLst>
              <a:ext uri="{FF2B5EF4-FFF2-40B4-BE49-F238E27FC236}">
                <a16:creationId xmlns:a16="http://schemas.microsoft.com/office/drawing/2014/main" id="{C32607F4-06AD-9D7D-97BB-0BEA1E26F21E}"/>
              </a:ext>
            </a:extLst>
          </p:cNvPr>
          <p:cNvSpPr/>
          <p:nvPr/>
        </p:nvSpPr>
        <p:spPr>
          <a:xfrm>
            <a:off x="4024780" y="2026278"/>
            <a:ext cx="2365134" cy="777105"/>
          </a:xfrm>
          <a:prstGeom prst="wedgeRoundRectCallout">
            <a:avLst>
              <a:gd name="adj1" fmla="val -47872"/>
              <a:gd name="adj2" fmla="val 93310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/>
              <a:t>⑤</a:t>
            </a:r>
            <a:r>
              <a:rPr kumimoji="1" lang="en-US" altLang="ja-JP" sz="1400" dirty="0"/>
              <a:t>Reinfusion via CV Port</a:t>
            </a:r>
            <a:endParaRPr kumimoji="1" lang="ja-JP" altLang="en-US" sz="14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13268819-8F0E-47B0-CD80-65F539636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7750" y="1545458"/>
            <a:ext cx="1578898" cy="1702316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694C49DC-2EBC-7F9C-B383-6ED4E77BCE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3418" y="4086569"/>
            <a:ext cx="1714500" cy="1714500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8466DFFD-CE5A-D57F-0144-F3083B77C08E}"/>
              </a:ext>
            </a:extLst>
          </p:cNvPr>
          <p:cNvCxnSpPr>
            <a:cxnSpLocks/>
          </p:cNvCxnSpPr>
          <p:nvPr/>
        </p:nvCxnSpPr>
        <p:spPr>
          <a:xfrm>
            <a:off x="3783459" y="4222679"/>
            <a:ext cx="4723543" cy="729465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09F9CF62-5F41-A0E7-D377-B266507B8CB6}"/>
              </a:ext>
            </a:extLst>
          </p:cNvPr>
          <p:cNvCxnSpPr>
            <a:cxnSpLocks/>
            <a:stCxn id="4" idx="0"/>
          </p:cNvCxnSpPr>
          <p:nvPr/>
        </p:nvCxnSpPr>
        <p:spPr>
          <a:xfrm flipV="1">
            <a:off x="9140668" y="3000054"/>
            <a:ext cx="0" cy="1086515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7E40C0A-2C4F-92C0-CEC6-2000FD1B9382}"/>
              </a:ext>
            </a:extLst>
          </p:cNvPr>
          <p:cNvCxnSpPr>
            <a:cxnSpLocks/>
          </p:cNvCxnSpPr>
          <p:nvPr/>
        </p:nvCxnSpPr>
        <p:spPr>
          <a:xfrm flipH="1">
            <a:off x="4070767" y="2589088"/>
            <a:ext cx="4235033" cy="781368"/>
          </a:xfrm>
          <a:prstGeom prst="straightConnector1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31E6758-F5DC-A29A-D9F0-759729BDDCD9}"/>
              </a:ext>
            </a:extLst>
          </p:cNvPr>
          <p:cNvSpPr txBox="1"/>
          <p:nvPr/>
        </p:nvSpPr>
        <p:spPr>
          <a:xfrm>
            <a:off x="162838" y="6262956"/>
            <a:ext cx="7841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Supplementary figure: </a:t>
            </a:r>
          </a:p>
          <a:p>
            <a:r>
              <a:rPr kumimoji="1" lang="en-US" altLang="ja-JP" dirty="0"/>
              <a:t>A schematic diagram of the extracorporeal PVS using an infusion pump 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531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44</Words>
  <Application>Microsoft Macintosh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Innovated Extracorporeal Peritoneal-Venous Shunt Method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Keisuke BABA</dc:creator>
  <cp:lastModifiedBy>Keisuke BABA</cp:lastModifiedBy>
  <cp:revision>3</cp:revision>
  <dcterms:created xsi:type="dcterms:W3CDTF">2024-10-31T07:51:45Z</dcterms:created>
  <dcterms:modified xsi:type="dcterms:W3CDTF">2025-01-27T14:15:22Z</dcterms:modified>
</cp:coreProperties>
</file>