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1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3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13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9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8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2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8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3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7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6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4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DEF36-404B-427B-8385-4876781DE70B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8FE17-5C97-4420-95C6-CA15E9370D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/>
              <a:t>Figures to be </a:t>
            </a:r>
            <a:r>
              <a:rPr lang="en-US" b="1" u="sng" dirty="0" smtClean="0"/>
              <a:t>published online: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Potential Applications of Smart Multi-Functional Wearable Materials to Gerontology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David G. Armstrong</a:t>
            </a:r>
            <a:r>
              <a:rPr lang="en-US" baseline="30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Bijan</a:t>
            </a:r>
            <a:r>
              <a:rPr lang="en-US" dirty="0">
                <a:solidFill>
                  <a:schemeClr val="tx1"/>
                </a:solidFill>
              </a:rPr>
              <a:t> Najafi</a:t>
            </a:r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, Mohsen Shahinpoor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aseline="30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Southern Arizona Limb Salvage Alliance (SALSA), Department of Surgery, University of Arizona College of Medicine, Tucson, </a:t>
            </a:r>
            <a:r>
              <a:rPr lang="en-US" dirty="0" err="1">
                <a:solidFill>
                  <a:schemeClr val="tx1"/>
                </a:solidFill>
              </a:rPr>
              <a:t>Az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aseline="30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iCAMP, Michael </a:t>
            </a:r>
            <a:r>
              <a:rPr lang="en-US" dirty="0" err="1">
                <a:solidFill>
                  <a:schemeClr val="tx1"/>
                </a:solidFill>
              </a:rPr>
              <a:t>DeBakey</a:t>
            </a:r>
            <a:r>
              <a:rPr lang="en-US" dirty="0">
                <a:solidFill>
                  <a:schemeClr val="tx1"/>
                </a:solidFill>
              </a:rPr>
              <a:t> Department of Surgery, Baylor College of Medicine, Houston, TX</a:t>
            </a:r>
          </a:p>
          <a:p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Mechanical Engineering, Biomedical Engineering Program, University of Maine, </a:t>
            </a:r>
            <a:r>
              <a:rPr lang="en-US" dirty="0" err="1">
                <a:solidFill>
                  <a:schemeClr val="tx1"/>
                </a:solidFill>
              </a:rPr>
              <a:t>Orono</a:t>
            </a:r>
            <a:r>
              <a:rPr lang="en-US" dirty="0">
                <a:solidFill>
                  <a:schemeClr val="tx1"/>
                </a:solidFill>
              </a:rPr>
              <a:t>, 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46" y="1255198"/>
            <a:ext cx="2610432" cy="18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33133"/>
            <a:ext cx="4025762" cy="183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 rot="10800000" flipV="1">
            <a:off x="685800" y="5181600"/>
            <a:ext cx="85344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Figure </a:t>
            </a:r>
            <a:r>
              <a:rPr lang="en-US" altLang="en-US" sz="1200" b="1" dirty="0">
                <a:solidFill>
                  <a:srgbClr val="222222"/>
                </a:solidFill>
                <a:latin typeface="Calibri" pitchFamily="34" charset="0"/>
                <a:ea typeface="Times New Roman" pitchFamily="18" charset="0"/>
              </a:rPr>
              <a:t>1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-Linear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and flexing piezoelectric actuators, sensors and energy harvesters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293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485775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 rot="10800000" flipV="1">
            <a:off x="381000" y="4343400"/>
            <a:ext cx="8610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Figure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2-Electrostrictive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PMN-PT and PLZT force/pressure sensors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211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6" name="Picture 23" descr="UEF 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689" y="1143000"/>
            <a:ext cx="52578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 rot="10800000" flipV="1">
            <a:off x="533400" y="5029200"/>
            <a:ext cx="8077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</a:t>
            </a:r>
            <a:r>
              <a:rPr lang="en-US" altLang="en-US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depicts a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novel wearable arm device, which uses sensors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(Photo Credit: Baylor College of Medicine)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02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 Theme</vt:lpstr>
      <vt:lpstr>Figures to be published online: 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to be published:</dc:title>
  <dc:creator>Mohsen Shahinpoor</dc:creator>
  <cp:lastModifiedBy>gasserc</cp:lastModifiedBy>
  <cp:revision>5</cp:revision>
  <dcterms:created xsi:type="dcterms:W3CDTF">2016-11-03T13:51:45Z</dcterms:created>
  <dcterms:modified xsi:type="dcterms:W3CDTF">2016-12-20T10:59:56Z</dcterms:modified>
</cp:coreProperties>
</file>