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1360" y="-104"/>
      </p:cViewPr>
      <p:guideLst>
        <p:guide orient="horz" pos="2159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19/1/4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132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19/1/4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892" y="1279525"/>
            <a:ext cx="460586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239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19/1/4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19/1/4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19/1/4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19/1/4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19/1/4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19/1/4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19/1/4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19/1/4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19/1/4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19/1/4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tags" Target="../tags/tag1.xml"/><Relationship Id="rId13" Type="http://schemas.openxmlformats.org/officeDocument/2006/relationships/tags" Target="../tags/tag2.xml"/><Relationship Id="rId14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19/1/4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1.tiff"/><Relationship Id="rId1" Type="http://schemas.openxmlformats.org/officeDocument/2006/relationships/tags" Target="../tags/tag4.xml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tags" Target="../tags/tag13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0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tags" Target="../tags/tag8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tags" Target="../tags/tag9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tags" Target="../tags/tag10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7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tags" Target="../tags/tag11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8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tags" Target="../tags/tag12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image002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" y="635"/>
            <a:ext cx="9156700" cy="68687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age003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" y="635"/>
            <a:ext cx="9144635" cy="68586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age002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85" y="0"/>
            <a:ext cx="9156065" cy="68592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image002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" y="0"/>
            <a:ext cx="9145270" cy="68592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age002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" y="0"/>
            <a:ext cx="9145270" cy="68592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age002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" y="-6350"/>
            <a:ext cx="9151620" cy="68643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age002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" y="-635"/>
            <a:ext cx="9150350" cy="68630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age00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" y="0"/>
            <a:ext cx="9145270" cy="68592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age00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" y="0"/>
            <a:ext cx="9144635" cy="68586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age003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" y="0"/>
            <a:ext cx="9145270" cy="68592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Macintosh PowerPoint</Application>
  <PresentationFormat>全屏显示(4:3)</PresentationFormat>
  <Paragraphs>1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Dana lu</cp:lastModifiedBy>
  <cp:revision>396</cp:revision>
  <dcterms:created xsi:type="dcterms:W3CDTF">2017-08-03T09:01:00Z</dcterms:created>
  <dcterms:modified xsi:type="dcterms:W3CDTF">2019-01-04T06:47:11Z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