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508B-82AB-4F35-807E-E11A31957E78}" type="datetimeFigureOut">
              <a:rPr lang="nl-NL" smtClean="0"/>
              <a:t>19-9-2018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ACF2-7DB4-40D1-A1D1-DFB2F886967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754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508B-82AB-4F35-807E-E11A31957E78}" type="datetimeFigureOut">
              <a:rPr lang="nl-NL" smtClean="0"/>
              <a:t>19-9-2018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ACF2-7DB4-40D1-A1D1-DFB2F886967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300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508B-82AB-4F35-807E-E11A31957E78}" type="datetimeFigureOut">
              <a:rPr lang="nl-NL" smtClean="0"/>
              <a:t>19-9-2018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ACF2-7DB4-40D1-A1D1-DFB2F886967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38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508B-82AB-4F35-807E-E11A31957E78}" type="datetimeFigureOut">
              <a:rPr lang="nl-NL" smtClean="0"/>
              <a:t>19-9-2018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ACF2-7DB4-40D1-A1D1-DFB2F886967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1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508B-82AB-4F35-807E-E11A31957E78}" type="datetimeFigureOut">
              <a:rPr lang="nl-NL" smtClean="0"/>
              <a:t>19-9-2018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ACF2-7DB4-40D1-A1D1-DFB2F886967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068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508B-82AB-4F35-807E-E11A31957E78}" type="datetimeFigureOut">
              <a:rPr lang="nl-NL" smtClean="0"/>
              <a:t>19-9-2018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ACF2-7DB4-40D1-A1D1-DFB2F886967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697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508B-82AB-4F35-807E-E11A31957E78}" type="datetimeFigureOut">
              <a:rPr lang="nl-NL" smtClean="0"/>
              <a:t>19-9-2018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ACF2-7DB4-40D1-A1D1-DFB2F886967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23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508B-82AB-4F35-807E-E11A31957E78}" type="datetimeFigureOut">
              <a:rPr lang="nl-NL" smtClean="0"/>
              <a:t>19-9-2018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ACF2-7DB4-40D1-A1D1-DFB2F886967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69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508B-82AB-4F35-807E-E11A31957E78}" type="datetimeFigureOut">
              <a:rPr lang="nl-NL" smtClean="0"/>
              <a:t>19-9-2018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ACF2-7DB4-40D1-A1D1-DFB2F886967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582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508B-82AB-4F35-807E-E11A31957E78}" type="datetimeFigureOut">
              <a:rPr lang="nl-NL" smtClean="0"/>
              <a:t>19-9-2018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ACF2-7DB4-40D1-A1D1-DFB2F886967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017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508B-82AB-4F35-807E-E11A31957E78}" type="datetimeFigureOut">
              <a:rPr lang="nl-NL" smtClean="0"/>
              <a:t>19-9-2018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0ACF2-7DB4-40D1-A1D1-DFB2F886967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73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5508B-82AB-4F35-807E-E11A31957E78}" type="datetimeFigureOut">
              <a:rPr lang="nl-NL" smtClean="0"/>
              <a:t>19-9-2018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0ACF2-7DB4-40D1-A1D1-DFB2F886967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978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1622428"/>
            <a:ext cx="1746886" cy="4320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l-NL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</a:t>
            </a:r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</a:t>
            </a:r>
            <a:r>
              <a:rPr lang="nl-NL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trimester</a:t>
            </a:r>
            <a:endParaRPr lang="nl-N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378734" y="2935948"/>
            <a:ext cx="1368152" cy="4320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nl-NL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trimester</a:t>
            </a:r>
            <a:endParaRPr lang="nl-N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95536" y="4816359"/>
            <a:ext cx="1351350" cy="4320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Postpartum</a:t>
            </a:r>
            <a:endParaRPr lang="nl-N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1757026" y="1622627"/>
            <a:ext cx="3198277" cy="8636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</a:t>
            </a:r>
            <a:r>
              <a:rPr lang="nl-NL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</a:t>
            </a:r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nl-NL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HADS</a:t>
            </a:r>
            <a:endParaRPr lang="nl-NL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3438922" y="2934884"/>
            <a:ext cx="1512168" cy="8636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</a:t>
            </a:r>
            <a:r>
              <a:rPr lang="nl-NL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</a:t>
            </a:r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HADS</a:t>
            </a:r>
            <a:endParaRPr lang="nl-NL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5079558" y="2935948"/>
            <a:ext cx="1512168" cy="8636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nl-NL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</a:t>
            </a:r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HADS</a:t>
            </a:r>
            <a:endParaRPr lang="nl-NL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Rechte verbindingslijn met pijl 11"/>
          <p:cNvCxnSpPr/>
          <p:nvPr/>
        </p:nvCxnSpPr>
        <p:spPr>
          <a:xfrm>
            <a:off x="4205881" y="2497041"/>
            <a:ext cx="0" cy="432047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>
            <a:stCxn id="9" idx="2"/>
          </p:cNvCxnSpPr>
          <p:nvPr/>
        </p:nvCxnSpPr>
        <p:spPr>
          <a:xfrm>
            <a:off x="4195006" y="3798582"/>
            <a:ext cx="6078" cy="35744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>
            <a:stCxn id="10" idx="2"/>
          </p:cNvCxnSpPr>
          <p:nvPr/>
        </p:nvCxnSpPr>
        <p:spPr>
          <a:xfrm flipH="1">
            <a:off x="5835640" y="3799646"/>
            <a:ext cx="2" cy="34996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>
            <a:stCxn id="23" idx="1"/>
          </p:cNvCxnSpPr>
          <p:nvPr/>
        </p:nvCxnSpPr>
        <p:spPr>
          <a:xfrm flipH="1">
            <a:off x="4195007" y="4149614"/>
            <a:ext cx="362315" cy="6412"/>
          </a:xfrm>
          <a:prstGeom prst="line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>
            <a:endCxn id="23" idx="3"/>
          </p:cNvCxnSpPr>
          <p:nvPr/>
        </p:nvCxnSpPr>
        <p:spPr>
          <a:xfrm flipH="1">
            <a:off x="5473325" y="4149613"/>
            <a:ext cx="365626" cy="1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hthoek 22"/>
          <p:cNvSpPr/>
          <p:nvPr/>
        </p:nvSpPr>
        <p:spPr>
          <a:xfrm>
            <a:off x="4557322" y="3933689"/>
            <a:ext cx="916003" cy="4318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= 57</a:t>
            </a:r>
            <a:endParaRPr lang="nl-N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Rechte verbindingslijn met pijl 37"/>
          <p:cNvCxnSpPr/>
          <p:nvPr/>
        </p:nvCxnSpPr>
        <p:spPr>
          <a:xfrm>
            <a:off x="2524916" y="2486325"/>
            <a:ext cx="0" cy="44276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hthoek 38"/>
          <p:cNvSpPr/>
          <p:nvPr/>
        </p:nvSpPr>
        <p:spPr>
          <a:xfrm>
            <a:off x="1768832" y="2929088"/>
            <a:ext cx="1512168" cy="8636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nl-NL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HADS data</a:t>
            </a:r>
            <a:endParaRPr lang="nl-NL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Rechte verbindingslijn 39"/>
          <p:cNvCxnSpPr>
            <a:stCxn id="39" idx="2"/>
          </p:cNvCxnSpPr>
          <p:nvPr/>
        </p:nvCxnSpPr>
        <p:spPr>
          <a:xfrm flipH="1">
            <a:off x="2522919" y="3792786"/>
            <a:ext cx="1997" cy="78753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>
            <a:stCxn id="23" idx="2"/>
          </p:cNvCxnSpPr>
          <p:nvPr/>
        </p:nvCxnSpPr>
        <p:spPr>
          <a:xfrm>
            <a:off x="5015324" y="4365538"/>
            <a:ext cx="0" cy="22057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>
            <a:stCxn id="44" idx="1"/>
          </p:cNvCxnSpPr>
          <p:nvPr/>
        </p:nvCxnSpPr>
        <p:spPr>
          <a:xfrm flipH="1" flipV="1">
            <a:off x="2519772" y="4586116"/>
            <a:ext cx="930026" cy="6261"/>
          </a:xfrm>
          <a:prstGeom prst="line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>
            <a:endCxn id="44" idx="3"/>
          </p:cNvCxnSpPr>
          <p:nvPr/>
        </p:nvCxnSpPr>
        <p:spPr>
          <a:xfrm flipH="1">
            <a:off x="4365801" y="4586116"/>
            <a:ext cx="649523" cy="6261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hthoek 43"/>
          <p:cNvSpPr/>
          <p:nvPr/>
        </p:nvSpPr>
        <p:spPr>
          <a:xfrm>
            <a:off x="3449798" y="4376452"/>
            <a:ext cx="916003" cy="4318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= 65</a:t>
            </a:r>
            <a:endParaRPr lang="nl-N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hthoek 51"/>
          <p:cNvSpPr/>
          <p:nvPr/>
        </p:nvSpPr>
        <p:spPr>
          <a:xfrm>
            <a:off x="2700393" y="1055698"/>
            <a:ext cx="1944216" cy="4320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nl-NL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l-N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POP </a:t>
            </a:r>
            <a:r>
              <a:rPr lang="nl-NL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</a:t>
            </a:r>
            <a:endParaRPr lang="nl-NL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hthoek 52"/>
          <p:cNvSpPr/>
          <p:nvPr/>
        </p:nvSpPr>
        <p:spPr>
          <a:xfrm>
            <a:off x="6660232" y="1055698"/>
            <a:ext cx="2552427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nl-NL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l-N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maternity</a:t>
            </a:r>
            <a:r>
              <a:rPr lang="nl-N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nl-NL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ard</a:t>
            </a:r>
            <a:endParaRPr lang="nl-NL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hthoek 56"/>
          <p:cNvSpPr/>
          <p:nvPr/>
        </p:nvSpPr>
        <p:spPr>
          <a:xfrm>
            <a:off x="6900360" y="4816359"/>
            <a:ext cx="1626841" cy="8608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 </a:t>
            </a:r>
            <a:r>
              <a:rPr lang="nl-NL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</a:t>
            </a:r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HADS</a:t>
            </a:r>
            <a:endParaRPr lang="nl-NL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8" name="Rechte verbindingslijn 57"/>
          <p:cNvCxnSpPr>
            <a:stCxn id="44" idx="2"/>
            <a:endCxn id="31" idx="0"/>
          </p:cNvCxnSpPr>
          <p:nvPr/>
        </p:nvCxnSpPr>
        <p:spPr>
          <a:xfrm flipH="1">
            <a:off x="3896924" y="4808301"/>
            <a:ext cx="10876" cy="88596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>
            <a:stCxn id="57" idx="2"/>
          </p:cNvCxnSpPr>
          <p:nvPr/>
        </p:nvCxnSpPr>
        <p:spPr>
          <a:xfrm>
            <a:off x="7713781" y="5677221"/>
            <a:ext cx="11368" cy="66481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>
            <a:stCxn id="62" idx="1"/>
          </p:cNvCxnSpPr>
          <p:nvPr/>
        </p:nvCxnSpPr>
        <p:spPr>
          <a:xfrm flipH="1" flipV="1">
            <a:off x="3893597" y="6342033"/>
            <a:ext cx="2391277" cy="2"/>
          </a:xfrm>
          <a:prstGeom prst="line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Rechte verbindingslijn 60"/>
          <p:cNvCxnSpPr>
            <a:endCxn id="62" idx="3"/>
          </p:cNvCxnSpPr>
          <p:nvPr/>
        </p:nvCxnSpPr>
        <p:spPr>
          <a:xfrm flipH="1">
            <a:off x="7200877" y="6342033"/>
            <a:ext cx="524272" cy="2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Rechthoek 61"/>
          <p:cNvSpPr/>
          <p:nvPr/>
        </p:nvSpPr>
        <p:spPr>
          <a:xfrm>
            <a:off x="6284874" y="6126110"/>
            <a:ext cx="916003" cy="4318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= 172</a:t>
            </a:r>
            <a:endParaRPr lang="nl-N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Rechte verbindingslijn 2"/>
          <p:cNvCxnSpPr/>
          <p:nvPr/>
        </p:nvCxnSpPr>
        <p:spPr>
          <a:xfrm>
            <a:off x="6720194" y="1124744"/>
            <a:ext cx="22682" cy="482453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179512" y="116632"/>
            <a:ext cx="5015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</a:t>
            </a:r>
            <a:r>
              <a:rPr lang="nl-NL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nl-N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 </a:t>
            </a:r>
            <a:r>
              <a:rPr lang="nl-N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assessments.</a:t>
            </a:r>
            <a:endParaRPr lang="nl-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hthoek 30"/>
          <p:cNvSpPr/>
          <p:nvPr/>
        </p:nvSpPr>
        <p:spPr>
          <a:xfrm>
            <a:off x="3438922" y="5694261"/>
            <a:ext cx="916003" cy="4318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= 67</a:t>
            </a:r>
            <a:endParaRPr lang="nl-N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hthoek 31"/>
          <p:cNvSpPr/>
          <p:nvPr/>
        </p:nvSpPr>
        <p:spPr>
          <a:xfrm>
            <a:off x="1768832" y="4813523"/>
            <a:ext cx="1523974" cy="8636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nl-NL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nl-N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prepartum HADS data</a:t>
            </a:r>
            <a:endParaRPr lang="nl-NL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Rechte verbindingslijn 32"/>
          <p:cNvCxnSpPr>
            <a:endCxn id="32" idx="3"/>
          </p:cNvCxnSpPr>
          <p:nvPr/>
        </p:nvCxnSpPr>
        <p:spPr>
          <a:xfrm flipH="1" flipV="1">
            <a:off x="3292806" y="5245372"/>
            <a:ext cx="614994" cy="5909"/>
          </a:xfrm>
          <a:prstGeom prst="line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Rechte verbindingslijn 66"/>
          <p:cNvCxnSpPr>
            <a:stCxn id="31" idx="2"/>
          </p:cNvCxnSpPr>
          <p:nvPr/>
        </p:nvCxnSpPr>
        <p:spPr>
          <a:xfrm flipH="1">
            <a:off x="3893597" y="6126110"/>
            <a:ext cx="3327" cy="21592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1299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63</Words>
  <Application>Microsoft Office PowerPoint</Application>
  <PresentationFormat>Diavoorstelling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Kantoorthema</vt:lpstr>
      <vt:lpstr>PowerPoint-presentatie</vt:lpstr>
    </vt:vector>
  </TitlesOfParts>
  <Company>VU medisch centrum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Voorn, Bibian van der</dc:creator>
  <cp:lastModifiedBy>Voorn, Bibian van der</cp:lastModifiedBy>
  <cp:revision>30</cp:revision>
  <dcterms:created xsi:type="dcterms:W3CDTF">2017-09-22T13:01:00Z</dcterms:created>
  <dcterms:modified xsi:type="dcterms:W3CDTF">2018-09-19T17:44:27Z</dcterms:modified>
</cp:coreProperties>
</file>