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718"/>
  </p:normalViewPr>
  <p:slideViewPr>
    <p:cSldViewPr snapToGrid="0" snapToObjects="1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2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9C80-C291-5944-8346-048C1586CA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B868-7E8B-D140-A51E-BC3998C607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1058"/>
          <a:stretch/>
        </p:blipFill>
        <p:spPr>
          <a:xfrm>
            <a:off x="4438054" y="885421"/>
            <a:ext cx="3334345" cy="4163722"/>
          </a:xfrm>
        </p:spPr>
      </p:pic>
      <p:sp>
        <p:nvSpPr>
          <p:cNvPr id="5" name="Rectangle 4"/>
          <p:cNvSpPr/>
          <p:nvPr/>
        </p:nvSpPr>
        <p:spPr>
          <a:xfrm>
            <a:off x="727339" y="5214264"/>
            <a:ext cx="845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Suppl. Figure 1. </a:t>
            </a:r>
            <a:r>
              <a:rPr lang="en-US" dirty="0"/>
              <a:t>J. </a:t>
            </a:r>
            <a:r>
              <a:rPr lang="en-US" dirty="0" err="1"/>
              <a:t>Isfred</a:t>
            </a:r>
            <a:r>
              <a:rPr lang="en-US" dirty="0"/>
              <a:t> Isidor </a:t>
            </a:r>
            <a:r>
              <a:rPr lang="en-US" dirty="0" err="1"/>
              <a:t>Hofbauer</a:t>
            </a:r>
            <a:r>
              <a:rPr lang="en-US" dirty="0"/>
              <a:t>, an American </a:t>
            </a:r>
            <a:r>
              <a:rPr lang="en-US" dirty="0" err="1"/>
              <a:t>gynaecologist</a:t>
            </a:r>
            <a:r>
              <a:rPr lang="en-US" dirty="0"/>
              <a:t> (1879-1961) whom the macrophages of the chorionic villi of the placenta are named after. (photograph courtesy </a:t>
            </a:r>
            <a:r>
              <a:rPr lang="en-US"/>
              <a:t>of the Rubenstein </a:t>
            </a:r>
            <a:r>
              <a:rPr lang="en-US" dirty="0"/>
              <a:t>Rare Book &amp; Manuscript Library of Duke University.</a:t>
            </a:r>
            <a:endParaRPr lang="en-GB" sz="1463" i="1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Zulu</dc:creator>
  <cp:lastModifiedBy>Ruedi Jappert</cp:lastModifiedBy>
  <cp:revision>7</cp:revision>
  <dcterms:created xsi:type="dcterms:W3CDTF">2019-01-10T09:11:08Z</dcterms:created>
  <dcterms:modified xsi:type="dcterms:W3CDTF">2019-02-21T10:54:06Z</dcterms:modified>
</cp:coreProperties>
</file>