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5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7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76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3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36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02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45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2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2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8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8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AC31-492E-4A07-93CF-AF58E1F3B7BE}" type="datetimeFigureOut">
              <a:rPr lang="zh-CN" altLang="en-US" smtClean="0"/>
              <a:t>2019/3/3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580E-08CF-4D22-B389-FC5E6ECDA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1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992E02A-B618-40FD-8FF0-B16579D6C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020" y="0"/>
            <a:ext cx="3703111" cy="288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0" algn="ctr"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/>
            </a:pPr>
            <a:r>
              <a:rPr lang="en-US" altLang="zh-CN" sz="2000" dirty="0">
                <a:latin typeface="Arial" charset="0"/>
                <a:ea typeface="宋体" charset="-122"/>
              </a:rPr>
              <a:t>Supplementary Figure 1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E0F4D2-1BC2-43B6-AEEB-97F2A4A12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" y="1236453"/>
            <a:ext cx="9063272" cy="40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D49B985-C4E4-43A3-844B-B73C8007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3020" y="0"/>
            <a:ext cx="3703111" cy="288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lvl="0" algn="ctr" defTabSz="41433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/>
            </a:pPr>
            <a:r>
              <a:rPr lang="en-US" altLang="zh-CN" sz="2000" dirty="0">
                <a:latin typeface="Arial" charset="0"/>
                <a:ea typeface="宋体" charset="-122"/>
              </a:rPr>
              <a:t>Supplementary Figure 2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E40314-EAC2-4287-B67B-75557772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" y="1282461"/>
            <a:ext cx="8953123" cy="41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09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6</Words>
  <Application>Microsoft Office PowerPoint</Application>
  <PresentationFormat>全屏显示(4:3)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益敏</dc:creator>
  <cp:lastModifiedBy>益敏 张</cp:lastModifiedBy>
  <cp:revision>21</cp:revision>
  <dcterms:created xsi:type="dcterms:W3CDTF">2018-11-27T00:16:10Z</dcterms:created>
  <dcterms:modified xsi:type="dcterms:W3CDTF">2019-03-03T09:52:45Z</dcterms:modified>
</cp:coreProperties>
</file>