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2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97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9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97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13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7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37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06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28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4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11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3D01-A1FD-40C4-BC36-75D77CF0F8B1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0EFC6-359E-4BDF-B3D2-72E78DE9A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86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6118"/>
            <a:ext cx="8640960" cy="534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1691680" y="580526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S1</a:t>
            </a:r>
            <a:endParaRPr lang="de-D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8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50"/>
            <a:ext cx="8626022" cy="485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1331640" y="558924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  <a:endParaRPr lang="de-D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6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6" y="171232"/>
            <a:ext cx="8726182" cy="491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1115616" y="551723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de-D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  <a:endParaRPr lang="de-D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8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4" y="247147"/>
            <a:ext cx="8623042" cy="534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043608" y="60212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S4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821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eproksch</dc:creator>
  <cp:lastModifiedBy>eproksch</cp:lastModifiedBy>
  <cp:revision>3</cp:revision>
  <dcterms:created xsi:type="dcterms:W3CDTF">2019-03-07T22:02:25Z</dcterms:created>
  <dcterms:modified xsi:type="dcterms:W3CDTF">2019-03-07T22:08:36Z</dcterms:modified>
</cp:coreProperties>
</file>