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5"/>
    <p:restoredTop sz="94662"/>
  </p:normalViewPr>
  <p:slideViewPr>
    <p:cSldViewPr snapToGrid="0" snapToObjects="1">
      <p:cViewPr varScale="1">
        <p:scale>
          <a:sx n="107" d="100"/>
          <a:sy n="107" d="100"/>
        </p:scale>
        <p:origin x="10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0A6F6-E2C7-004B-8957-9A74FFE3B7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876B2FF-11CF-1940-8FD5-B7C876084F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1B6A609-9618-DE4B-BAAB-85A2D428ADE4}"/>
              </a:ext>
            </a:extLst>
          </p:cNvPr>
          <p:cNvSpPr>
            <a:spLocks noGrp="1"/>
          </p:cNvSpPr>
          <p:nvPr>
            <p:ph type="dt" sz="half" idx="10"/>
          </p:nvPr>
        </p:nvSpPr>
        <p:spPr/>
        <p:txBody>
          <a:bodyPr/>
          <a:lstStyle/>
          <a:p>
            <a:fld id="{9BAE6714-2E04-3642-9973-07263537245D}" type="datetimeFigureOut">
              <a:rPr lang="en-GB" smtClean="0"/>
              <a:t>31/10/2019</a:t>
            </a:fld>
            <a:endParaRPr lang="en-GB"/>
          </a:p>
        </p:txBody>
      </p:sp>
      <p:sp>
        <p:nvSpPr>
          <p:cNvPr id="5" name="Footer Placeholder 4">
            <a:extLst>
              <a:ext uri="{FF2B5EF4-FFF2-40B4-BE49-F238E27FC236}">
                <a16:creationId xmlns:a16="http://schemas.microsoft.com/office/drawing/2014/main" id="{C857ACDC-E9B0-6948-824F-636D8124FC2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D1C012-8BCA-A14F-A165-D121D7F3A715}"/>
              </a:ext>
            </a:extLst>
          </p:cNvPr>
          <p:cNvSpPr>
            <a:spLocks noGrp="1"/>
          </p:cNvSpPr>
          <p:nvPr>
            <p:ph type="sldNum" sz="quarter" idx="12"/>
          </p:nvPr>
        </p:nvSpPr>
        <p:spPr/>
        <p:txBody>
          <a:bodyPr/>
          <a:lstStyle/>
          <a:p>
            <a:fld id="{506E9052-33FD-5E4F-86C5-2EC578E3079D}" type="slidenum">
              <a:rPr lang="en-GB" smtClean="0"/>
              <a:t>‹Nr.›</a:t>
            </a:fld>
            <a:endParaRPr lang="en-GB"/>
          </a:p>
        </p:txBody>
      </p:sp>
    </p:spTree>
    <p:extLst>
      <p:ext uri="{BB962C8B-B14F-4D97-AF65-F5344CB8AC3E}">
        <p14:creationId xmlns:p14="http://schemas.microsoft.com/office/powerpoint/2010/main" val="4075025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A297B-48B4-8846-8F2D-B8AE44C122C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A3DB597-743F-734F-940B-3428DBDDB17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0B0740-8AB9-4247-9F65-D592457DF763}"/>
              </a:ext>
            </a:extLst>
          </p:cNvPr>
          <p:cNvSpPr>
            <a:spLocks noGrp="1"/>
          </p:cNvSpPr>
          <p:nvPr>
            <p:ph type="dt" sz="half" idx="10"/>
          </p:nvPr>
        </p:nvSpPr>
        <p:spPr/>
        <p:txBody>
          <a:bodyPr/>
          <a:lstStyle/>
          <a:p>
            <a:fld id="{9BAE6714-2E04-3642-9973-07263537245D}" type="datetimeFigureOut">
              <a:rPr lang="en-GB" smtClean="0"/>
              <a:t>31/10/2019</a:t>
            </a:fld>
            <a:endParaRPr lang="en-GB"/>
          </a:p>
        </p:txBody>
      </p:sp>
      <p:sp>
        <p:nvSpPr>
          <p:cNvPr id="5" name="Footer Placeholder 4">
            <a:extLst>
              <a:ext uri="{FF2B5EF4-FFF2-40B4-BE49-F238E27FC236}">
                <a16:creationId xmlns:a16="http://schemas.microsoft.com/office/drawing/2014/main" id="{A100E5D7-8746-2F4C-85EA-CDE7EA7942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4F0B929-03C8-B842-8822-E47E9C428041}"/>
              </a:ext>
            </a:extLst>
          </p:cNvPr>
          <p:cNvSpPr>
            <a:spLocks noGrp="1"/>
          </p:cNvSpPr>
          <p:nvPr>
            <p:ph type="sldNum" sz="quarter" idx="12"/>
          </p:nvPr>
        </p:nvSpPr>
        <p:spPr/>
        <p:txBody>
          <a:bodyPr/>
          <a:lstStyle/>
          <a:p>
            <a:fld id="{506E9052-33FD-5E4F-86C5-2EC578E3079D}" type="slidenum">
              <a:rPr lang="en-GB" smtClean="0"/>
              <a:t>‹Nr.›</a:t>
            </a:fld>
            <a:endParaRPr lang="en-GB"/>
          </a:p>
        </p:txBody>
      </p:sp>
    </p:spTree>
    <p:extLst>
      <p:ext uri="{BB962C8B-B14F-4D97-AF65-F5344CB8AC3E}">
        <p14:creationId xmlns:p14="http://schemas.microsoft.com/office/powerpoint/2010/main" val="42549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623C77-A289-304C-8F06-053D21C5A62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DF37435-6E81-2B40-8343-17C383CFEAB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D243EE-6BF7-1443-96AE-0032897B9AA5}"/>
              </a:ext>
            </a:extLst>
          </p:cNvPr>
          <p:cNvSpPr>
            <a:spLocks noGrp="1"/>
          </p:cNvSpPr>
          <p:nvPr>
            <p:ph type="dt" sz="half" idx="10"/>
          </p:nvPr>
        </p:nvSpPr>
        <p:spPr/>
        <p:txBody>
          <a:bodyPr/>
          <a:lstStyle/>
          <a:p>
            <a:fld id="{9BAE6714-2E04-3642-9973-07263537245D}" type="datetimeFigureOut">
              <a:rPr lang="en-GB" smtClean="0"/>
              <a:t>31/10/2019</a:t>
            </a:fld>
            <a:endParaRPr lang="en-GB"/>
          </a:p>
        </p:txBody>
      </p:sp>
      <p:sp>
        <p:nvSpPr>
          <p:cNvPr id="5" name="Footer Placeholder 4">
            <a:extLst>
              <a:ext uri="{FF2B5EF4-FFF2-40B4-BE49-F238E27FC236}">
                <a16:creationId xmlns:a16="http://schemas.microsoft.com/office/drawing/2014/main" id="{F5386D6B-F18F-6F49-91AD-D76A633738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D00FC7-597D-384F-9102-2B7B2F935FEF}"/>
              </a:ext>
            </a:extLst>
          </p:cNvPr>
          <p:cNvSpPr>
            <a:spLocks noGrp="1"/>
          </p:cNvSpPr>
          <p:nvPr>
            <p:ph type="sldNum" sz="quarter" idx="12"/>
          </p:nvPr>
        </p:nvSpPr>
        <p:spPr/>
        <p:txBody>
          <a:bodyPr/>
          <a:lstStyle/>
          <a:p>
            <a:fld id="{506E9052-33FD-5E4F-86C5-2EC578E3079D}" type="slidenum">
              <a:rPr lang="en-GB" smtClean="0"/>
              <a:t>‹Nr.›</a:t>
            </a:fld>
            <a:endParaRPr lang="en-GB"/>
          </a:p>
        </p:txBody>
      </p:sp>
    </p:spTree>
    <p:extLst>
      <p:ext uri="{BB962C8B-B14F-4D97-AF65-F5344CB8AC3E}">
        <p14:creationId xmlns:p14="http://schemas.microsoft.com/office/powerpoint/2010/main" val="558981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34DF0-B5CA-1B44-9387-5FBEEDE1DD2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EABF19-6DD1-554E-8E9F-3D7A8DFB162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AA29555-DF52-314D-8E9B-D31E0B135FF5}"/>
              </a:ext>
            </a:extLst>
          </p:cNvPr>
          <p:cNvSpPr>
            <a:spLocks noGrp="1"/>
          </p:cNvSpPr>
          <p:nvPr>
            <p:ph type="dt" sz="half" idx="10"/>
          </p:nvPr>
        </p:nvSpPr>
        <p:spPr/>
        <p:txBody>
          <a:bodyPr/>
          <a:lstStyle/>
          <a:p>
            <a:fld id="{9BAE6714-2E04-3642-9973-07263537245D}" type="datetimeFigureOut">
              <a:rPr lang="en-GB" smtClean="0"/>
              <a:t>31/10/2019</a:t>
            </a:fld>
            <a:endParaRPr lang="en-GB"/>
          </a:p>
        </p:txBody>
      </p:sp>
      <p:sp>
        <p:nvSpPr>
          <p:cNvPr id="5" name="Footer Placeholder 4">
            <a:extLst>
              <a:ext uri="{FF2B5EF4-FFF2-40B4-BE49-F238E27FC236}">
                <a16:creationId xmlns:a16="http://schemas.microsoft.com/office/drawing/2014/main" id="{31FC9177-5264-D443-AD36-C1365C450D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6CFDB0-187F-3C4D-8ADF-4B5A51F2E9C7}"/>
              </a:ext>
            </a:extLst>
          </p:cNvPr>
          <p:cNvSpPr>
            <a:spLocks noGrp="1"/>
          </p:cNvSpPr>
          <p:nvPr>
            <p:ph type="sldNum" sz="quarter" idx="12"/>
          </p:nvPr>
        </p:nvSpPr>
        <p:spPr/>
        <p:txBody>
          <a:bodyPr/>
          <a:lstStyle/>
          <a:p>
            <a:fld id="{506E9052-33FD-5E4F-86C5-2EC578E3079D}" type="slidenum">
              <a:rPr lang="en-GB" smtClean="0"/>
              <a:t>‹Nr.›</a:t>
            </a:fld>
            <a:endParaRPr lang="en-GB"/>
          </a:p>
        </p:txBody>
      </p:sp>
    </p:spTree>
    <p:extLst>
      <p:ext uri="{BB962C8B-B14F-4D97-AF65-F5344CB8AC3E}">
        <p14:creationId xmlns:p14="http://schemas.microsoft.com/office/powerpoint/2010/main" val="3763524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90595-2802-1545-A96F-256D8CFC54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B55528B-E2C6-944F-BB80-C32CD91E6A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1F82033-F532-6546-AB65-6E731504B896}"/>
              </a:ext>
            </a:extLst>
          </p:cNvPr>
          <p:cNvSpPr>
            <a:spLocks noGrp="1"/>
          </p:cNvSpPr>
          <p:nvPr>
            <p:ph type="dt" sz="half" idx="10"/>
          </p:nvPr>
        </p:nvSpPr>
        <p:spPr/>
        <p:txBody>
          <a:bodyPr/>
          <a:lstStyle/>
          <a:p>
            <a:fld id="{9BAE6714-2E04-3642-9973-07263537245D}" type="datetimeFigureOut">
              <a:rPr lang="en-GB" smtClean="0"/>
              <a:t>31/10/2019</a:t>
            </a:fld>
            <a:endParaRPr lang="en-GB"/>
          </a:p>
        </p:txBody>
      </p:sp>
      <p:sp>
        <p:nvSpPr>
          <p:cNvPr id="5" name="Footer Placeholder 4">
            <a:extLst>
              <a:ext uri="{FF2B5EF4-FFF2-40B4-BE49-F238E27FC236}">
                <a16:creationId xmlns:a16="http://schemas.microsoft.com/office/drawing/2014/main" id="{E174EC15-9D83-CE4F-89BD-7B81A35C5C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057F71-FBD1-5045-8C8A-A6A5BE7E3C07}"/>
              </a:ext>
            </a:extLst>
          </p:cNvPr>
          <p:cNvSpPr>
            <a:spLocks noGrp="1"/>
          </p:cNvSpPr>
          <p:nvPr>
            <p:ph type="sldNum" sz="quarter" idx="12"/>
          </p:nvPr>
        </p:nvSpPr>
        <p:spPr/>
        <p:txBody>
          <a:bodyPr/>
          <a:lstStyle/>
          <a:p>
            <a:fld id="{506E9052-33FD-5E4F-86C5-2EC578E3079D}" type="slidenum">
              <a:rPr lang="en-GB" smtClean="0"/>
              <a:t>‹Nr.›</a:t>
            </a:fld>
            <a:endParaRPr lang="en-GB"/>
          </a:p>
        </p:txBody>
      </p:sp>
    </p:spTree>
    <p:extLst>
      <p:ext uri="{BB962C8B-B14F-4D97-AF65-F5344CB8AC3E}">
        <p14:creationId xmlns:p14="http://schemas.microsoft.com/office/powerpoint/2010/main" val="3090749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93001-FE2B-9841-8259-4D327FEDEC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360FF8F-AA1D-744B-AD9F-26C2AB9731A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B553F2C-9658-7B4D-A055-DC3A9023BA8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270EA42-3372-D84F-8905-06195989E830}"/>
              </a:ext>
            </a:extLst>
          </p:cNvPr>
          <p:cNvSpPr>
            <a:spLocks noGrp="1"/>
          </p:cNvSpPr>
          <p:nvPr>
            <p:ph type="dt" sz="half" idx="10"/>
          </p:nvPr>
        </p:nvSpPr>
        <p:spPr/>
        <p:txBody>
          <a:bodyPr/>
          <a:lstStyle/>
          <a:p>
            <a:fld id="{9BAE6714-2E04-3642-9973-07263537245D}" type="datetimeFigureOut">
              <a:rPr lang="en-GB" smtClean="0"/>
              <a:t>31/10/2019</a:t>
            </a:fld>
            <a:endParaRPr lang="en-GB"/>
          </a:p>
        </p:txBody>
      </p:sp>
      <p:sp>
        <p:nvSpPr>
          <p:cNvPr id="6" name="Footer Placeholder 5">
            <a:extLst>
              <a:ext uri="{FF2B5EF4-FFF2-40B4-BE49-F238E27FC236}">
                <a16:creationId xmlns:a16="http://schemas.microsoft.com/office/drawing/2014/main" id="{36542F3B-CB82-164C-8801-DE5B6B22C78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A7FCCB-696D-3349-8EB0-C92EB88E735F}"/>
              </a:ext>
            </a:extLst>
          </p:cNvPr>
          <p:cNvSpPr>
            <a:spLocks noGrp="1"/>
          </p:cNvSpPr>
          <p:nvPr>
            <p:ph type="sldNum" sz="quarter" idx="12"/>
          </p:nvPr>
        </p:nvSpPr>
        <p:spPr/>
        <p:txBody>
          <a:bodyPr/>
          <a:lstStyle/>
          <a:p>
            <a:fld id="{506E9052-33FD-5E4F-86C5-2EC578E3079D}" type="slidenum">
              <a:rPr lang="en-GB" smtClean="0"/>
              <a:t>‹Nr.›</a:t>
            </a:fld>
            <a:endParaRPr lang="en-GB"/>
          </a:p>
        </p:txBody>
      </p:sp>
    </p:spTree>
    <p:extLst>
      <p:ext uri="{BB962C8B-B14F-4D97-AF65-F5344CB8AC3E}">
        <p14:creationId xmlns:p14="http://schemas.microsoft.com/office/powerpoint/2010/main" val="1994951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01229-8772-EE4A-B819-84933D10AA0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E4E3352-0AF4-0C42-B783-8EF0F8CE51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D0E1DF7-077A-CD44-B5A8-BD6F6703554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FBAD4F1-2C18-ED48-A270-0A494A0A24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2A61D3D-1D06-474D-8517-30E191A25E3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9761305-203A-CA49-A787-822543C51BC5}"/>
              </a:ext>
            </a:extLst>
          </p:cNvPr>
          <p:cNvSpPr>
            <a:spLocks noGrp="1"/>
          </p:cNvSpPr>
          <p:nvPr>
            <p:ph type="dt" sz="half" idx="10"/>
          </p:nvPr>
        </p:nvSpPr>
        <p:spPr/>
        <p:txBody>
          <a:bodyPr/>
          <a:lstStyle/>
          <a:p>
            <a:fld id="{9BAE6714-2E04-3642-9973-07263537245D}" type="datetimeFigureOut">
              <a:rPr lang="en-GB" smtClean="0"/>
              <a:t>31/10/2019</a:t>
            </a:fld>
            <a:endParaRPr lang="en-GB"/>
          </a:p>
        </p:txBody>
      </p:sp>
      <p:sp>
        <p:nvSpPr>
          <p:cNvPr id="8" name="Footer Placeholder 7">
            <a:extLst>
              <a:ext uri="{FF2B5EF4-FFF2-40B4-BE49-F238E27FC236}">
                <a16:creationId xmlns:a16="http://schemas.microsoft.com/office/drawing/2014/main" id="{8C34999C-6E14-0B47-9FA8-7890351D60D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A99DC56-AFF9-2349-98E5-2E24F038782F}"/>
              </a:ext>
            </a:extLst>
          </p:cNvPr>
          <p:cNvSpPr>
            <a:spLocks noGrp="1"/>
          </p:cNvSpPr>
          <p:nvPr>
            <p:ph type="sldNum" sz="quarter" idx="12"/>
          </p:nvPr>
        </p:nvSpPr>
        <p:spPr/>
        <p:txBody>
          <a:bodyPr/>
          <a:lstStyle/>
          <a:p>
            <a:fld id="{506E9052-33FD-5E4F-86C5-2EC578E3079D}" type="slidenum">
              <a:rPr lang="en-GB" smtClean="0"/>
              <a:t>‹Nr.›</a:t>
            </a:fld>
            <a:endParaRPr lang="en-GB"/>
          </a:p>
        </p:txBody>
      </p:sp>
    </p:spTree>
    <p:extLst>
      <p:ext uri="{BB962C8B-B14F-4D97-AF65-F5344CB8AC3E}">
        <p14:creationId xmlns:p14="http://schemas.microsoft.com/office/powerpoint/2010/main" val="42731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40087-7DFB-AC42-B9C4-887540F2F7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3CFC95F-2341-D644-9C46-6464AA3FDCF5}"/>
              </a:ext>
            </a:extLst>
          </p:cNvPr>
          <p:cNvSpPr>
            <a:spLocks noGrp="1"/>
          </p:cNvSpPr>
          <p:nvPr>
            <p:ph type="dt" sz="half" idx="10"/>
          </p:nvPr>
        </p:nvSpPr>
        <p:spPr/>
        <p:txBody>
          <a:bodyPr/>
          <a:lstStyle/>
          <a:p>
            <a:fld id="{9BAE6714-2E04-3642-9973-07263537245D}" type="datetimeFigureOut">
              <a:rPr lang="en-GB" smtClean="0"/>
              <a:t>31/10/2019</a:t>
            </a:fld>
            <a:endParaRPr lang="en-GB"/>
          </a:p>
        </p:txBody>
      </p:sp>
      <p:sp>
        <p:nvSpPr>
          <p:cNvPr id="4" name="Footer Placeholder 3">
            <a:extLst>
              <a:ext uri="{FF2B5EF4-FFF2-40B4-BE49-F238E27FC236}">
                <a16:creationId xmlns:a16="http://schemas.microsoft.com/office/drawing/2014/main" id="{CF8FA470-BA89-5545-8734-6DD7F3CDF19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0D57B33-A71F-3846-AA88-FBE52D909F80}"/>
              </a:ext>
            </a:extLst>
          </p:cNvPr>
          <p:cNvSpPr>
            <a:spLocks noGrp="1"/>
          </p:cNvSpPr>
          <p:nvPr>
            <p:ph type="sldNum" sz="quarter" idx="12"/>
          </p:nvPr>
        </p:nvSpPr>
        <p:spPr/>
        <p:txBody>
          <a:bodyPr/>
          <a:lstStyle/>
          <a:p>
            <a:fld id="{506E9052-33FD-5E4F-86C5-2EC578E3079D}" type="slidenum">
              <a:rPr lang="en-GB" smtClean="0"/>
              <a:t>‹Nr.›</a:t>
            </a:fld>
            <a:endParaRPr lang="en-GB"/>
          </a:p>
        </p:txBody>
      </p:sp>
    </p:spTree>
    <p:extLst>
      <p:ext uri="{BB962C8B-B14F-4D97-AF65-F5344CB8AC3E}">
        <p14:creationId xmlns:p14="http://schemas.microsoft.com/office/powerpoint/2010/main" val="4180850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4D7DE2-430A-F741-B497-AAC2D562200B}"/>
              </a:ext>
            </a:extLst>
          </p:cNvPr>
          <p:cNvSpPr>
            <a:spLocks noGrp="1"/>
          </p:cNvSpPr>
          <p:nvPr>
            <p:ph type="dt" sz="half" idx="10"/>
          </p:nvPr>
        </p:nvSpPr>
        <p:spPr/>
        <p:txBody>
          <a:bodyPr/>
          <a:lstStyle/>
          <a:p>
            <a:fld id="{9BAE6714-2E04-3642-9973-07263537245D}" type="datetimeFigureOut">
              <a:rPr lang="en-GB" smtClean="0"/>
              <a:t>31/10/2019</a:t>
            </a:fld>
            <a:endParaRPr lang="en-GB"/>
          </a:p>
        </p:txBody>
      </p:sp>
      <p:sp>
        <p:nvSpPr>
          <p:cNvPr id="3" name="Footer Placeholder 2">
            <a:extLst>
              <a:ext uri="{FF2B5EF4-FFF2-40B4-BE49-F238E27FC236}">
                <a16:creationId xmlns:a16="http://schemas.microsoft.com/office/drawing/2014/main" id="{D9F53423-884E-1449-AE53-D99E4D00D56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2FC3D2C-D81C-8C44-B59A-7806CC8F6F3F}"/>
              </a:ext>
            </a:extLst>
          </p:cNvPr>
          <p:cNvSpPr>
            <a:spLocks noGrp="1"/>
          </p:cNvSpPr>
          <p:nvPr>
            <p:ph type="sldNum" sz="quarter" idx="12"/>
          </p:nvPr>
        </p:nvSpPr>
        <p:spPr/>
        <p:txBody>
          <a:bodyPr/>
          <a:lstStyle/>
          <a:p>
            <a:fld id="{506E9052-33FD-5E4F-86C5-2EC578E3079D}" type="slidenum">
              <a:rPr lang="en-GB" smtClean="0"/>
              <a:t>‹Nr.›</a:t>
            </a:fld>
            <a:endParaRPr lang="en-GB"/>
          </a:p>
        </p:txBody>
      </p:sp>
    </p:spTree>
    <p:extLst>
      <p:ext uri="{BB962C8B-B14F-4D97-AF65-F5344CB8AC3E}">
        <p14:creationId xmlns:p14="http://schemas.microsoft.com/office/powerpoint/2010/main" val="32677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560A1-0298-E74B-870A-1D7F9AD6CA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299E032-85B8-AA47-BD08-FD45F57D63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D87A790-756A-A446-B0D3-72DADC830E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99827F-90E2-264F-AEE7-E3F9F0B7C00B}"/>
              </a:ext>
            </a:extLst>
          </p:cNvPr>
          <p:cNvSpPr>
            <a:spLocks noGrp="1"/>
          </p:cNvSpPr>
          <p:nvPr>
            <p:ph type="dt" sz="half" idx="10"/>
          </p:nvPr>
        </p:nvSpPr>
        <p:spPr/>
        <p:txBody>
          <a:bodyPr/>
          <a:lstStyle/>
          <a:p>
            <a:fld id="{9BAE6714-2E04-3642-9973-07263537245D}" type="datetimeFigureOut">
              <a:rPr lang="en-GB" smtClean="0"/>
              <a:t>31/10/2019</a:t>
            </a:fld>
            <a:endParaRPr lang="en-GB"/>
          </a:p>
        </p:txBody>
      </p:sp>
      <p:sp>
        <p:nvSpPr>
          <p:cNvPr id="6" name="Footer Placeholder 5">
            <a:extLst>
              <a:ext uri="{FF2B5EF4-FFF2-40B4-BE49-F238E27FC236}">
                <a16:creationId xmlns:a16="http://schemas.microsoft.com/office/drawing/2014/main" id="{0E968E1C-1F5B-8344-851F-3DC8E93834B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E082DC-216C-4F4C-8121-E11236E2DE71}"/>
              </a:ext>
            </a:extLst>
          </p:cNvPr>
          <p:cNvSpPr>
            <a:spLocks noGrp="1"/>
          </p:cNvSpPr>
          <p:nvPr>
            <p:ph type="sldNum" sz="quarter" idx="12"/>
          </p:nvPr>
        </p:nvSpPr>
        <p:spPr/>
        <p:txBody>
          <a:bodyPr/>
          <a:lstStyle/>
          <a:p>
            <a:fld id="{506E9052-33FD-5E4F-86C5-2EC578E3079D}" type="slidenum">
              <a:rPr lang="en-GB" smtClean="0"/>
              <a:t>‹Nr.›</a:t>
            </a:fld>
            <a:endParaRPr lang="en-GB"/>
          </a:p>
        </p:txBody>
      </p:sp>
    </p:spTree>
    <p:extLst>
      <p:ext uri="{BB962C8B-B14F-4D97-AF65-F5344CB8AC3E}">
        <p14:creationId xmlns:p14="http://schemas.microsoft.com/office/powerpoint/2010/main" val="1406864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7BFE-876B-AA42-A163-2DD7F98983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610EE40-E11B-8747-9F3B-64E30918BB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3E21BE8-2FA8-DE4C-8A92-69DCB448F8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90150A8-C592-9244-B8AB-2A2B54B768BF}"/>
              </a:ext>
            </a:extLst>
          </p:cNvPr>
          <p:cNvSpPr>
            <a:spLocks noGrp="1"/>
          </p:cNvSpPr>
          <p:nvPr>
            <p:ph type="dt" sz="half" idx="10"/>
          </p:nvPr>
        </p:nvSpPr>
        <p:spPr/>
        <p:txBody>
          <a:bodyPr/>
          <a:lstStyle/>
          <a:p>
            <a:fld id="{9BAE6714-2E04-3642-9973-07263537245D}" type="datetimeFigureOut">
              <a:rPr lang="en-GB" smtClean="0"/>
              <a:t>31/10/2019</a:t>
            </a:fld>
            <a:endParaRPr lang="en-GB"/>
          </a:p>
        </p:txBody>
      </p:sp>
      <p:sp>
        <p:nvSpPr>
          <p:cNvPr id="6" name="Footer Placeholder 5">
            <a:extLst>
              <a:ext uri="{FF2B5EF4-FFF2-40B4-BE49-F238E27FC236}">
                <a16:creationId xmlns:a16="http://schemas.microsoft.com/office/drawing/2014/main" id="{822AE268-0D46-B54F-8146-DE43C65AC2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FB788D-B227-2D49-A1E7-4D3B81F87889}"/>
              </a:ext>
            </a:extLst>
          </p:cNvPr>
          <p:cNvSpPr>
            <a:spLocks noGrp="1"/>
          </p:cNvSpPr>
          <p:nvPr>
            <p:ph type="sldNum" sz="quarter" idx="12"/>
          </p:nvPr>
        </p:nvSpPr>
        <p:spPr/>
        <p:txBody>
          <a:bodyPr/>
          <a:lstStyle/>
          <a:p>
            <a:fld id="{506E9052-33FD-5E4F-86C5-2EC578E3079D}" type="slidenum">
              <a:rPr lang="en-GB" smtClean="0"/>
              <a:t>‹Nr.›</a:t>
            </a:fld>
            <a:endParaRPr lang="en-GB"/>
          </a:p>
        </p:txBody>
      </p:sp>
    </p:spTree>
    <p:extLst>
      <p:ext uri="{BB962C8B-B14F-4D97-AF65-F5344CB8AC3E}">
        <p14:creationId xmlns:p14="http://schemas.microsoft.com/office/powerpoint/2010/main" val="3573055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6C482C-28CF-FF42-BC63-3AFDA9DF43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7B2815-33EC-5948-908E-0461F58BDA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290D77-027C-5D49-9E04-CBCB7B9D4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AE6714-2E04-3642-9973-07263537245D}" type="datetimeFigureOut">
              <a:rPr lang="en-GB" smtClean="0"/>
              <a:t>31/10/2019</a:t>
            </a:fld>
            <a:endParaRPr lang="en-GB"/>
          </a:p>
        </p:txBody>
      </p:sp>
      <p:sp>
        <p:nvSpPr>
          <p:cNvPr id="5" name="Footer Placeholder 4">
            <a:extLst>
              <a:ext uri="{FF2B5EF4-FFF2-40B4-BE49-F238E27FC236}">
                <a16:creationId xmlns:a16="http://schemas.microsoft.com/office/drawing/2014/main" id="{21E36324-FEE8-0143-B6B6-BD4BE63B2D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280BD59-8536-E048-A9E1-3056560EC3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6E9052-33FD-5E4F-86C5-2EC578E3079D}" type="slidenum">
              <a:rPr lang="en-GB" smtClean="0"/>
              <a:t>‹Nr.›</a:t>
            </a:fld>
            <a:endParaRPr lang="en-GB"/>
          </a:p>
        </p:txBody>
      </p:sp>
    </p:spTree>
    <p:extLst>
      <p:ext uri="{BB962C8B-B14F-4D97-AF65-F5344CB8AC3E}">
        <p14:creationId xmlns:p14="http://schemas.microsoft.com/office/powerpoint/2010/main" val="962328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6.xml"/><Relationship Id="rId5" Type="http://schemas.openxmlformats.org/officeDocument/2006/relationships/image" Target="../media/image4.e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21E98-F4BB-2E44-8AB8-B6478FB77A7B}"/>
              </a:ext>
            </a:extLst>
          </p:cNvPr>
          <p:cNvSpPr>
            <a:spLocks noGrp="1"/>
          </p:cNvSpPr>
          <p:nvPr>
            <p:ph type="title"/>
          </p:nvPr>
        </p:nvSpPr>
        <p:spPr>
          <a:xfrm>
            <a:off x="838200" y="365126"/>
            <a:ext cx="10515600" cy="406152"/>
          </a:xfrm>
        </p:spPr>
        <p:txBody>
          <a:bodyPr>
            <a:normAutofit fontScale="90000"/>
          </a:bodyPr>
          <a:lstStyle/>
          <a:p>
            <a:r>
              <a:rPr lang="en-US" altLang="en-US" sz="1200" b="1" dirty="0">
                <a:latin typeface="Cambria" panose="02040503050406030204" pitchFamily="18" charset="0"/>
                <a:ea typeface="MS Mincho" panose="02020609040205080304" pitchFamily="49" charset="-128"/>
                <a:cs typeface="Times New Roman" panose="02020603050405020304" pitchFamily="18" charset="0"/>
              </a:rPr>
              <a:t>Supplementary figure 1: Boxplots of thyroid function by visit and randomized treatment group, completers analysis set</a:t>
            </a:r>
            <a:br>
              <a:rPr lang="en-US" altLang="en-US" sz="1200" b="1" dirty="0">
                <a:latin typeface="Cambria" panose="02040503050406030204" pitchFamily="18" charset="0"/>
                <a:ea typeface="MS Mincho" panose="02020609040205080304" pitchFamily="49" charset="-128"/>
                <a:cs typeface="Times New Roman" panose="02020603050405020304" pitchFamily="18" charset="0"/>
              </a:rPr>
            </a:br>
            <a:r>
              <a:rPr lang="en-GB" sz="1200" dirty="0">
                <a:latin typeface="Cambria" panose="02040503050406030204" pitchFamily="18" charset="0"/>
                <a:ea typeface="Cambria" panose="02040503050406030204" pitchFamily="18" charset="0"/>
              </a:rPr>
              <a:t>The line inside the box represents the median, the lower and upper sides represent the 25</a:t>
            </a:r>
            <a:r>
              <a:rPr lang="en-GB" sz="1200" baseline="30000" dirty="0">
                <a:latin typeface="Cambria" panose="02040503050406030204" pitchFamily="18" charset="0"/>
                <a:ea typeface="Cambria" panose="02040503050406030204" pitchFamily="18" charset="0"/>
              </a:rPr>
              <a:t>th</a:t>
            </a:r>
            <a:r>
              <a:rPr lang="en-GB" sz="1200" dirty="0">
                <a:latin typeface="Cambria" panose="02040503050406030204" pitchFamily="18" charset="0"/>
                <a:ea typeface="Cambria" panose="02040503050406030204" pitchFamily="18" charset="0"/>
              </a:rPr>
              <a:t> and 75</a:t>
            </a:r>
            <a:r>
              <a:rPr lang="en-GB" sz="1200" baseline="30000" dirty="0">
                <a:latin typeface="Cambria" panose="02040503050406030204" pitchFamily="18" charset="0"/>
                <a:ea typeface="Cambria" panose="02040503050406030204" pitchFamily="18" charset="0"/>
              </a:rPr>
              <a:t>th</a:t>
            </a:r>
            <a:r>
              <a:rPr lang="en-GB" sz="1200" dirty="0">
                <a:latin typeface="Cambria" panose="02040503050406030204" pitchFamily="18" charset="0"/>
                <a:ea typeface="Cambria" panose="02040503050406030204" pitchFamily="18" charset="0"/>
              </a:rPr>
              <a:t> percentile, respectively, the ‘whiskers’ </a:t>
            </a:r>
            <a:br>
              <a:rPr lang="en-GB" sz="1200" dirty="0">
                <a:latin typeface="Cambria" panose="02040503050406030204" pitchFamily="18" charset="0"/>
                <a:ea typeface="Cambria" panose="02040503050406030204" pitchFamily="18" charset="0"/>
              </a:rPr>
            </a:br>
            <a:r>
              <a:rPr lang="en-GB" sz="1200" dirty="0">
                <a:latin typeface="Cambria" panose="02040503050406030204" pitchFamily="18" charset="0"/>
                <a:ea typeface="Cambria" panose="02040503050406030204" pitchFamily="18" charset="0"/>
              </a:rPr>
              <a:t>represent the lowest and highest values (range), and the ‘x’ represents the mean. Visit 1 (baseline), visit 2 (12 weeks) and visit 3 (24 weeks).</a:t>
            </a:r>
            <a:br>
              <a:rPr lang="de-CH" dirty="0"/>
            </a:br>
            <a:br>
              <a:rPr lang="en-US" altLang="en-US" sz="1200" dirty="0"/>
            </a:br>
            <a:endParaRPr lang="en-GB" sz="1200" dirty="0"/>
          </a:p>
        </p:txBody>
      </p:sp>
      <p:pic>
        <p:nvPicPr>
          <p:cNvPr id="3" name="Picture 2">
            <a:extLst>
              <a:ext uri="{FF2B5EF4-FFF2-40B4-BE49-F238E27FC236}">
                <a16:creationId xmlns:a16="http://schemas.microsoft.com/office/drawing/2014/main" id="{CF351C7F-460F-7446-AE45-48F79CE4ACE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93859" y="771278"/>
            <a:ext cx="5180938" cy="2777945"/>
          </a:xfrm>
          <a:prstGeom prst="rect">
            <a:avLst/>
          </a:prstGeom>
          <a:noFill/>
          <a:ln>
            <a:noFill/>
          </a:ln>
        </p:spPr>
      </p:pic>
      <p:pic>
        <p:nvPicPr>
          <p:cNvPr id="4" name="Picture 3">
            <a:extLst>
              <a:ext uri="{FF2B5EF4-FFF2-40B4-BE49-F238E27FC236}">
                <a16:creationId xmlns:a16="http://schemas.microsoft.com/office/drawing/2014/main" id="{BE8905D4-FB95-E148-AAFF-DC0A28A6BE1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93859" y="3549223"/>
            <a:ext cx="5180938" cy="3090116"/>
          </a:xfrm>
          <a:prstGeom prst="rect">
            <a:avLst/>
          </a:prstGeom>
          <a:noFill/>
          <a:ln>
            <a:noFill/>
          </a:ln>
        </p:spPr>
      </p:pic>
      <p:pic>
        <p:nvPicPr>
          <p:cNvPr id="5" name="Picture 4">
            <a:extLst>
              <a:ext uri="{FF2B5EF4-FFF2-40B4-BE49-F238E27FC236}">
                <a16:creationId xmlns:a16="http://schemas.microsoft.com/office/drawing/2014/main" id="{C482FD9B-DBE5-A045-8927-D26A1659DF49}"/>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074797" y="771278"/>
            <a:ext cx="4738977" cy="2777945"/>
          </a:xfrm>
          <a:prstGeom prst="rect">
            <a:avLst/>
          </a:prstGeom>
          <a:noFill/>
          <a:ln>
            <a:noFill/>
          </a:ln>
        </p:spPr>
      </p:pic>
      <p:pic>
        <p:nvPicPr>
          <p:cNvPr id="6" name="Picture 5">
            <a:extLst>
              <a:ext uri="{FF2B5EF4-FFF2-40B4-BE49-F238E27FC236}">
                <a16:creationId xmlns:a16="http://schemas.microsoft.com/office/drawing/2014/main" id="{75EF0604-6245-294A-88D2-EA853589A50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074797" y="3549223"/>
            <a:ext cx="4738977" cy="3090116"/>
          </a:xfrm>
          <a:prstGeom prst="rect">
            <a:avLst/>
          </a:prstGeom>
          <a:noFill/>
          <a:ln>
            <a:noFill/>
          </a:ln>
        </p:spPr>
      </p:pic>
    </p:spTree>
    <p:extLst>
      <p:ext uri="{BB962C8B-B14F-4D97-AF65-F5344CB8AC3E}">
        <p14:creationId xmlns:p14="http://schemas.microsoft.com/office/powerpoint/2010/main" val="41830244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Words>
  <Application>Microsoft Office PowerPoint</Application>
  <PresentationFormat>Breitbild</PresentationFormat>
  <Paragraphs>1</Paragraphs>
  <Slides>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Calibri</vt:lpstr>
      <vt:lpstr>Calibri Light</vt:lpstr>
      <vt:lpstr>Cambria</vt:lpstr>
      <vt:lpstr>Office Theme</vt:lpstr>
      <vt:lpstr>Supplementary figure 1: Boxplots of thyroid function by visit and randomized treatment group, completers analysis set The line inside the box represents the median, the lower and upper sides represent the 25th and 75th percentile, respectively, the ‘whiskers’  represent the lowest and highest values (range), and the ‘x’ represents the mean. Visit 1 (baseline), visit 2 (12 weeks) and visit 3 (24 weeks).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Boxplots of thyroid function by visit and randomised treatment group, completers analysis set </dc:title>
  <dc:creator>Salman Razvi</dc:creator>
  <cp:lastModifiedBy>Patrick Näf</cp:lastModifiedBy>
  <cp:revision>4</cp:revision>
  <dcterms:created xsi:type="dcterms:W3CDTF">2019-09-25T16:36:22Z</dcterms:created>
  <dcterms:modified xsi:type="dcterms:W3CDTF">2019-10-31T13:35:36Z</dcterms:modified>
</cp:coreProperties>
</file>