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036" y="1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55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62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96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75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01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53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50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50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7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BDFA5-FB25-42F1-8DE0-D9E188D4FD28}" type="datetimeFigureOut">
              <a:rPr lang="de-DE" smtClean="0"/>
              <a:t>29.09.2019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F43D8-46AC-431B-A8D3-D3C701F5B4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28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uppieren 94"/>
          <p:cNvGrpSpPr/>
          <p:nvPr/>
        </p:nvGrpSpPr>
        <p:grpSpPr>
          <a:xfrm>
            <a:off x="908384" y="344488"/>
            <a:ext cx="5353633" cy="8897978"/>
            <a:chOff x="908384" y="344488"/>
            <a:chExt cx="5353633" cy="8897978"/>
          </a:xfrm>
        </p:grpSpPr>
        <p:sp>
          <p:nvSpPr>
            <p:cNvPr id="4" name="Flussdiagramm: Alternativer Prozess 3"/>
            <p:cNvSpPr/>
            <p:nvPr/>
          </p:nvSpPr>
          <p:spPr>
            <a:xfrm>
              <a:off x="2096992" y="344488"/>
              <a:ext cx="1260000" cy="540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larification of suspected food allergy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Flussdiagramm: Alternativer Prozess 4"/>
            <p:cNvSpPr/>
            <p:nvPr/>
          </p:nvSpPr>
          <p:spPr>
            <a:xfrm>
              <a:off x="3509634" y="344488"/>
              <a:ext cx="1260000" cy="540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larification of anaphylaxis of unknown origin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lussdiagramm: Alternativer Prozess 5"/>
            <p:cNvSpPr/>
            <p:nvPr/>
          </p:nvSpPr>
          <p:spPr>
            <a:xfrm>
              <a:off x="4943693" y="344488"/>
              <a:ext cx="1260000" cy="540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i="1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Optional: 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Clarification of insect venom allergy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>
              <a:off x="2805921" y="1782157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Screening </a:t>
              </a:r>
            </a:p>
            <a:p>
              <a:pPr algn="ctr"/>
              <a:r>
                <a:rPr lang="de-DE" sz="9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de-DE" sz="9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gal</a:t>
              </a:r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9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sIgE</a:t>
              </a:r>
              <a:endParaRPr lang="de-DE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</a:t>
              </a:r>
              <a:r>
                <a:rPr lang="de-DE" sz="9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blood</a:t>
              </a:r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sample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1" name="Gruppieren 30"/>
            <p:cNvGrpSpPr/>
            <p:nvPr/>
          </p:nvGrpSpPr>
          <p:grpSpPr>
            <a:xfrm>
              <a:off x="2792223" y="2518490"/>
              <a:ext cx="1296000" cy="540000"/>
              <a:chOff x="3419872" y="2789392"/>
              <a:chExt cx="1296000" cy="540000"/>
            </a:xfrm>
          </p:grpSpPr>
          <p:sp>
            <p:nvSpPr>
              <p:cNvPr id="8" name="Flussdiagramm: Verzweigung 7"/>
              <p:cNvSpPr/>
              <p:nvPr/>
            </p:nvSpPr>
            <p:spPr>
              <a:xfrm>
                <a:off x="3419872" y="2789392"/>
                <a:ext cx="1296000" cy="540000"/>
              </a:xfrm>
              <a:prstGeom prst="flowChartDecis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3443317" y="2863762"/>
                <a:ext cx="126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α-gal </a:t>
                </a:r>
                <a:r>
                  <a:rPr lang="en-US" sz="85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sIgE</a:t>
                </a:r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etectable?</a:t>
                </a:r>
                <a:endParaRPr lang="en-US" sz="8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2780928" y="6825208"/>
              <a:ext cx="1332000" cy="540000"/>
              <a:chOff x="5492475" y="2252599"/>
              <a:chExt cx="1332000" cy="540000"/>
            </a:xfrm>
          </p:grpSpPr>
          <p:sp>
            <p:nvSpPr>
              <p:cNvPr id="10" name="Flussdiagramm: Verzweigung 9"/>
              <p:cNvSpPr/>
              <p:nvPr/>
            </p:nvSpPr>
            <p:spPr>
              <a:xfrm>
                <a:off x="5508104" y="2252599"/>
                <a:ext cx="1260000" cy="540000"/>
              </a:xfrm>
              <a:prstGeom prst="flowChartDecis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5492475" y="2348880"/>
                <a:ext cx="1332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Medical history</a:t>
                </a:r>
              </a:p>
              <a:p>
                <a:pPr algn="ctr"/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consistent</a:t>
                </a:r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8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uppieren 26"/>
            <p:cNvGrpSpPr/>
            <p:nvPr/>
          </p:nvGrpSpPr>
          <p:grpSpPr>
            <a:xfrm>
              <a:off x="2802356" y="4664968"/>
              <a:ext cx="1283446" cy="540000"/>
              <a:chOff x="6329561" y="1034704"/>
              <a:chExt cx="1283446" cy="540000"/>
            </a:xfrm>
          </p:grpSpPr>
          <p:sp>
            <p:nvSpPr>
              <p:cNvPr id="14" name="Flussdiagramm: Verzweigung 13"/>
              <p:cNvSpPr/>
              <p:nvPr/>
            </p:nvSpPr>
            <p:spPr>
              <a:xfrm>
                <a:off x="6329561" y="1034704"/>
                <a:ext cx="1260000" cy="540000"/>
              </a:xfrm>
              <a:prstGeom prst="flowChartDecis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6353007" y="1140334"/>
                <a:ext cx="1260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Sensitization</a:t>
                </a:r>
              </a:p>
              <a:p>
                <a:pPr algn="ctr"/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confirmed</a:t>
                </a:r>
                <a:r>
                  <a:rPr lang="en-US" sz="8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8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" name="Flussdiagramm: Alternativer Prozess 15"/>
            <p:cNvSpPr/>
            <p:nvPr/>
          </p:nvSpPr>
          <p:spPr>
            <a:xfrm>
              <a:off x="2792079" y="8697416"/>
              <a:ext cx="1260000" cy="540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Alpha-gal syndrome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lussdiagramm: Alternativer Prozess 16"/>
            <p:cNvSpPr/>
            <p:nvPr/>
          </p:nvSpPr>
          <p:spPr>
            <a:xfrm>
              <a:off x="908384" y="8702466"/>
              <a:ext cx="1260000" cy="540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Type-I-sensitization 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l-GR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α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-gal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lussdiagramm: Alternativer Prozess 17"/>
            <p:cNvSpPr/>
            <p:nvPr/>
          </p:nvSpPr>
          <p:spPr>
            <a:xfrm>
              <a:off x="4941168" y="8697416"/>
              <a:ext cx="1260000" cy="540000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 medical condition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2024984" y="3690309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Prick-to-prick with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fresh mammalian meat &amp; kidney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3573016" y="3690309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Intradermal test with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gelatin colloid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4941168" y="2519489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Carry out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further allergy diagnostic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8" name="Gruppieren 27"/>
            <p:cNvGrpSpPr/>
            <p:nvPr/>
          </p:nvGrpSpPr>
          <p:grpSpPr>
            <a:xfrm>
              <a:off x="4930017" y="6845019"/>
              <a:ext cx="1332000" cy="540000"/>
              <a:chOff x="7109443" y="1754864"/>
              <a:chExt cx="1332000" cy="540000"/>
            </a:xfrm>
          </p:grpSpPr>
          <p:sp>
            <p:nvSpPr>
              <p:cNvPr id="23" name="Flussdiagramm: Verzweigung 22"/>
              <p:cNvSpPr/>
              <p:nvPr/>
            </p:nvSpPr>
            <p:spPr>
              <a:xfrm>
                <a:off x="7125073" y="1754864"/>
                <a:ext cx="1260000" cy="540000"/>
              </a:xfrm>
              <a:prstGeom prst="flowChartDecis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Rechteck 23"/>
              <p:cNvSpPr/>
              <p:nvPr/>
            </p:nvSpPr>
            <p:spPr>
              <a:xfrm>
                <a:off x="7109443" y="1827700"/>
                <a:ext cx="1332000" cy="360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Other, more</a:t>
                </a:r>
              </a:p>
              <a:p>
                <a:pPr algn="ctr"/>
                <a:r>
                  <a:rPr lang="en-US" sz="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robable reason</a:t>
                </a:r>
                <a:r>
                  <a:rPr lang="en-US" sz="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Rechteck 24"/>
            <p:cNvSpPr/>
            <p:nvPr/>
          </p:nvSpPr>
          <p:spPr>
            <a:xfrm>
              <a:off x="3284984" y="5224665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4159814" y="2475850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2803230" y="5745088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Correlation  of 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medical history </a:t>
              </a:r>
            </a:p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ith results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6" name="Gewinkelte Verbindung 35"/>
            <p:cNvCxnSpPr>
              <a:stCxn id="4" idx="2"/>
              <a:endCxn id="21" idx="0"/>
            </p:cNvCxnSpPr>
            <p:nvPr/>
          </p:nvCxnSpPr>
          <p:spPr>
            <a:xfrm rot="16200000" flipH="1">
              <a:off x="3331580" y="279900"/>
              <a:ext cx="1635001" cy="2844176"/>
            </a:xfrm>
            <a:prstGeom prst="bentConnector3">
              <a:avLst>
                <a:gd name="adj1" fmla="val 27313"/>
              </a:avLst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Gewinkelte Verbindung 47"/>
            <p:cNvCxnSpPr>
              <a:stCxn id="5" idx="2"/>
              <a:endCxn id="7" idx="0"/>
            </p:cNvCxnSpPr>
            <p:nvPr/>
          </p:nvCxnSpPr>
          <p:spPr>
            <a:xfrm rot="5400000">
              <a:off x="3338944" y="981466"/>
              <a:ext cx="897669" cy="703713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>
            <a:xfrm flipH="1">
              <a:off x="5560535" y="884488"/>
              <a:ext cx="2525" cy="163500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>
              <a:stCxn id="7" idx="2"/>
              <a:endCxn id="8" idx="0"/>
            </p:cNvCxnSpPr>
            <p:nvPr/>
          </p:nvCxnSpPr>
          <p:spPr>
            <a:xfrm>
              <a:off x="3435921" y="2322157"/>
              <a:ext cx="4302" cy="196333"/>
            </a:xfrm>
            <a:prstGeom prst="line">
              <a:avLst/>
            </a:prstGeom>
            <a:ln w="1905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/>
            <p:cNvCxnSpPr>
              <a:stCxn id="8" idx="3"/>
              <a:endCxn id="21" idx="1"/>
            </p:cNvCxnSpPr>
            <p:nvPr/>
          </p:nvCxnSpPr>
          <p:spPr>
            <a:xfrm>
              <a:off x="4088223" y="2788490"/>
              <a:ext cx="852945" cy="9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ewinkelte Verbindung 56"/>
            <p:cNvCxnSpPr>
              <a:stCxn id="8" idx="2"/>
              <a:endCxn id="19" idx="0"/>
            </p:cNvCxnSpPr>
            <p:nvPr/>
          </p:nvCxnSpPr>
          <p:spPr>
            <a:xfrm rot="5400000">
              <a:off x="2731695" y="2981780"/>
              <a:ext cx="631819" cy="785239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Gewinkelte Verbindung 58"/>
            <p:cNvCxnSpPr>
              <a:stCxn id="8" idx="2"/>
              <a:endCxn id="20" idx="0"/>
            </p:cNvCxnSpPr>
            <p:nvPr/>
          </p:nvCxnSpPr>
          <p:spPr>
            <a:xfrm rot="16200000" flipH="1">
              <a:off x="3505710" y="2993002"/>
              <a:ext cx="631819" cy="762793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Gewinkelte Verbindung 60"/>
            <p:cNvCxnSpPr>
              <a:stCxn id="19" idx="2"/>
              <a:endCxn id="14" idx="0"/>
            </p:cNvCxnSpPr>
            <p:nvPr/>
          </p:nvCxnSpPr>
          <p:spPr>
            <a:xfrm rot="16200000" flipH="1">
              <a:off x="2826341" y="4058952"/>
              <a:ext cx="434659" cy="777372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winkelte Verbindung 62"/>
            <p:cNvCxnSpPr>
              <a:stCxn id="20" idx="2"/>
              <a:endCxn id="14" idx="0"/>
            </p:cNvCxnSpPr>
            <p:nvPr/>
          </p:nvCxnSpPr>
          <p:spPr>
            <a:xfrm rot="5400000">
              <a:off x="3600357" y="4062308"/>
              <a:ext cx="434659" cy="770660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Gerade Verbindung mit Pfeil 64"/>
            <p:cNvCxnSpPr>
              <a:stCxn id="14" idx="2"/>
              <a:endCxn id="32" idx="0"/>
            </p:cNvCxnSpPr>
            <p:nvPr/>
          </p:nvCxnSpPr>
          <p:spPr>
            <a:xfrm>
              <a:off x="3432356" y="5204968"/>
              <a:ext cx="874" cy="5401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Gerade Verbindung mit Pfeil 66"/>
            <p:cNvCxnSpPr>
              <a:stCxn id="32" idx="2"/>
              <a:endCxn id="10" idx="0"/>
            </p:cNvCxnSpPr>
            <p:nvPr/>
          </p:nvCxnSpPr>
          <p:spPr>
            <a:xfrm flipH="1">
              <a:off x="3426557" y="6285088"/>
              <a:ext cx="6673" cy="54012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Gerade Verbindung mit Pfeil 68"/>
            <p:cNvCxnSpPr>
              <a:stCxn id="10" idx="3"/>
              <a:endCxn id="23" idx="1"/>
            </p:cNvCxnSpPr>
            <p:nvPr/>
          </p:nvCxnSpPr>
          <p:spPr>
            <a:xfrm>
              <a:off x="4056557" y="7095208"/>
              <a:ext cx="889090" cy="1981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Gerade Verbindung mit Pfeil 70"/>
            <p:cNvCxnSpPr>
              <a:stCxn id="21" idx="2"/>
              <a:endCxn id="23" idx="0"/>
            </p:cNvCxnSpPr>
            <p:nvPr/>
          </p:nvCxnSpPr>
          <p:spPr>
            <a:xfrm>
              <a:off x="5571168" y="3059489"/>
              <a:ext cx="4479" cy="378553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/>
            <p:cNvCxnSpPr>
              <a:stCxn id="23" idx="2"/>
              <a:endCxn id="18" idx="0"/>
            </p:cNvCxnSpPr>
            <p:nvPr/>
          </p:nvCxnSpPr>
          <p:spPr>
            <a:xfrm flipH="1">
              <a:off x="5571168" y="7385019"/>
              <a:ext cx="4479" cy="1312397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Gerade Verbindung mit Pfeil 76"/>
            <p:cNvCxnSpPr>
              <a:stCxn id="10" idx="2"/>
              <a:endCxn id="16" idx="0"/>
            </p:cNvCxnSpPr>
            <p:nvPr/>
          </p:nvCxnSpPr>
          <p:spPr>
            <a:xfrm flipH="1">
              <a:off x="3422079" y="7365208"/>
              <a:ext cx="4478" cy="133220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Gewinkelte Verbindung 79"/>
            <p:cNvCxnSpPr>
              <a:stCxn id="11" idx="1"/>
              <a:endCxn id="17" idx="0"/>
            </p:cNvCxnSpPr>
            <p:nvPr/>
          </p:nvCxnSpPr>
          <p:spPr>
            <a:xfrm rot="10800000" flipV="1">
              <a:off x="1538384" y="7101488"/>
              <a:ext cx="1242544" cy="1600977"/>
            </a:xfrm>
            <a:prstGeom prst="bent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Rechteck 80"/>
            <p:cNvSpPr/>
            <p:nvPr/>
          </p:nvSpPr>
          <p:spPr>
            <a:xfrm>
              <a:off x="3281752" y="7373781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Rechteck 85"/>
            <p:cNvSpPr/>
            <p:nvPr/>
          </p:nvSpPr>
          <p:spPr>
            <a:xfrm>
              <a:off x="4159814" y="4612385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Rechteck 86"/>
            <p:cNvSpPr/>
            <p:nvPr/>
          </p:nvSpPr>
          <p:spPr>
            <a:xfrm>
              <a:off x="4159814" y="6796330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Rechteck 87"/>
            <p:cNvSpPr/>
            <p:nvPr/>
          </p:nvSpPr>
          <p:spPr>
            <a:xfrm>
              <a:off x="2056883" y="6796330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hteck 88"/>
            <p:cNvSpPr/>
            <p:nvPr/>
          </p:nvSpPr>
          <p:spPr>
            <a:xfrm>
              <a:off x="5471102" y="7373781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914062" y="7833320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i="1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Optional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Evaluation of tick  bites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>
              <a:off x="2805956" y="7833320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i="1" u="sng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Optional</a:t>
              </a:r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Oral challenge test with meat / kidney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Rechteck 89"/>
            <p:cNvSpPr/>
            <p:nvPr/>
          </p:nvSpPr>
          <p:spPr>
            <a:xfrm>
              <a:off x="3295617" y="2995392"/>
              <a:ext cx="648072" cy="43116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YES</a:t>
              </a:r>
              <a:endParaRPr lang="de-DE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Rechteck 90"/>
            <p:cNvSpPr/>
            <p:nvPr/>
          </p:nvSpPr>
          <p:spPr>
            <a:xfrm>
              <a:off x="4946330" y="4671621"/>
              <a:ext cx="1260000" cy="540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Carry out</a:t>
              </a:r>
            </a:p>
            <a:p>
              <a:pPr algn="ctr"/>
              <a:r>
                <a:rPr lang="en-US" sz="9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further allergy diagnostic</a:t>
              </a:r>
              <a:endPara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Gerade Verbindung mit Pfeil 92"/>
            <p:cNvCxnSpPr>
              <a:stCxn id="14" idx="3"/>
              <a:endCxn id="91" idx="1"/>
            </p:cNvCxnSpPr>
            <p:nvPr/>
          </p:nvCxnSpPr>
          <p:spPr>
            <a:xfrm>
              <a:off x="4062356" y="4934968"/>
              <a:ext cx="883974" cy="665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36686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A4-Papier (210x297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Arlt Power Station</dc:creator>
  <cp:lastModifiedBy>Arlt Power Station</cp:lastModifiedBy>
  <cp:revision>14</cp:revision>
  <dcterms:created xsi:type="dcterms:W3CDTF">2019-09-29T10:26:00Z</dcterms:created>
  <dcterms:modified xsi:type="dcterms:W3CDTF">2019-09-29T17:03:24Z</dcterms:modified>
</cp:coreProperties>
</file>