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56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88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49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17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43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67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17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75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76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5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76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F4787-BF83-474E-90F9-D9A54E884F4F}" type="datetimeFigureOut">
              <a:rPr kumimoji="1" lang="ja-JP" altLang="en-US" smtClean="0"/>
              <a:t>2018/2/1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D963E-638F-430F-A738-F08B35451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76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13903" y="741405"/>
            <a:ext cx="18370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initial case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N=127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75527" y="741405"/>
            <a:ext cx="18370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recurrent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case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N=192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1578" y="2336285"/>
            <a:ext cx="23601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initial diagnosis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N=127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15868" y="2336285"/>
            <a:ext cx="275555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 of recurrence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N=57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6268" y="2336284"/>
            <a:ext cx="275555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 of recurrence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N=271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8719" y="3626907"/>
            <a:ext cx="19493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specimens of</a:t>
            </a:r>
          </a:p>
          <a:p>
            <a:pPr algn="ctr"/>
            <a:r>
              <a:rPr lang="en-US" altLang="ja-JP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lesions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N=111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2767914" y="1387736"/>
            <a:ext cx="807308" cy="948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endCxn id="8" idx="0"/>
          </p:cNvCxnSpPr>
          <p:nvPr/>
        </p:nvCxnSpPr>
        <p:spPr>
          <a:xfrm>
            <a:off x="4469026" y="1387736"/>
            <a:ext cx="724621" cy="948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endCxn id="10" idx="0"/>
          </p:cNvCxnSpPr>
          <p:nvPr/>
        </p:nvCxnSpPr>
        <p:spPr>
          <a:xfrm flipH="1">
            <a:off x="1463405" y="2982615"/>
            <a:ext cx="1304509" cy="644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endCxn id="27" idx="0"/>
          </p:cNvCxnSpPr>
          <p:nvPr/>
        </p:nvCxnSpPr>
        <p:spPr>
          <a:xfrm flipH="1">
            <a:off x="5201220" y="2982615"/>
            <a:ext cx="13021" cy="640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5" idx="2"/>
            <a:endCxn id="9" idx="0"/>
          </p:cNvCxnSpPr>
          <p:nvPr/>
        </p:nvCxnSpPr>
        <p:spPr>
          <a:xfrm>
            <a:off x="8394046" y="1387736"/>
            <a:ext cx="1" cy="948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endCxn id="34" idx="0"/>
          </p:cNvCxnSpPr>
          <p:nvPr/>
        </p:nvCxnSpPr>
        <p:spPr>
          <a:xfrm>
            <a:off x="8394045" y="2982615"/>
            <a:ext cx="15595" cy="636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9938640" y="1064570"/>
            <a:ext cx="6716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9938640" y="2659449"/>
            <a:ext cx="6716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9938639" y="4293116"/>
            <a:ext cx="6716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0810915" y="2474783"/>
            <a:ext cx="93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N=455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810914" y="879904"/>
            <a:ext cx="93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N=319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777148" y="4108450"/>
            <a:ext cx="93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N=600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8718" y="4693707"/>
            <a:ext cx="19493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specimens of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Minor lesions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N=46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8717" y="5760507"/>
            <a:ext cx="19493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specimens of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No Data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N=2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26534" y="3622891"/>
            <a:ext cx="19493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specimens of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Major lesions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N=41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226533" y="4689691"/>
            <a:ext cx="19493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specimens of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Minor lesions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N=37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434954" y="3618875"/>
            <a:ext cx="19493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specimens of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Major lesions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N=217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34953" y="4685675"/>
            <a:ext cx="19493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specimens of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Minor lesions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N=142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451004" y="5768524"/>
            <a:ext cx="19493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specimens of</a:t>
            </a: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No Data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N=4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2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60</Words>
  <Application>Microsoft Office PowerPoint</Application>
  <PresentationFormat>ワイド画面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浅岡良成</dc:creator>
  <cp:lastModifiedBy>浅岡良成</cp:lastModifiedBy>
  <cp:revision>6</cp:revision>
  <dcterms:created xsi:type="dcterms:W3CDTF">2017-12-25T05:54:38Z</dcterms:created>
  <dcterms:modified xsi:type="dcterms:W3CDTF">2018-02-01T04:13:40Z</dcterms:modified>
</cp:coreProperties>
</file>