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649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orient="horz" pos="46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309C7-065D-1248-9633-7904277F9233}" v="454" dt="2020-04-06T21:26:33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9"/>
    <p:restoredTop sz="94694"/>
  </p:normalViewPr>
  <p:slideViewPr>
    <p:cSldViewPr snapToObjects="1" showGuides="1">
      <p:cViewPr>
        <p:scale>
          <a:sx n="400" d="100"/>
          <a:sy n="400" d="100"/>
        </p:scale>
        <p:origin x="-320" y="-80"/>
      </p:cViewPr>
      <p:guideLst>
        <p:guide orient="horz" pos="4649"/>
        <p:guide orient="horz" pos="4695"/>
        <p:guide pos="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F61E2-4D27-B046-8DC4-E617DFCC7AEE}" type="datetimeFigureOut">
              <a:rPr lang="x-none" smtClean="0"/>
              <a:t>22/06/20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A00E-07F2-774A-B8A8-94510F89CC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511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9A00E-07F2-774A-B8A8-94510F89CC40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222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6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6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9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2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B595-3EAE-4349-8B31-64B064518A31}" type="datetimeFigureOut">
              <a:rPr lang="en-US" smtClean="0"/>
              <a:t>22/06/20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8870F-36E8-8041-AE89-87D239F8F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2369184" y="956734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582740" y="956734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4701604" y="956733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915160" y="956733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5" idx="0"/>
          </p:cNvCxnSpPr>
          <p:nvPr/>
        </p:nvCxnSpPr>
        <p:spPr>
          <a:xfrm flipV="1">
            <a:off x="2618740" y="840035"/>
            <a:ext cx="0" cy="11669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743751" y="840035"/>
            <a:ext cx="0" cy="11669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18740" y="840035"/>
            <a:ext cx="213011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3"/>
            <a:endCxn id="5" idx="2"/>
          </p:cNvCxnSpPr>
          <p:nvPr/>
        </p:nvCxnSpPr>
        <p:spPr>
          <a:xfrm>
            <a:off x="2441184" y="992734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6" idx="3"/>
            <a:endCxn id="27" idx="2"/>
          </p:cNvCxnSpPr>
          <p:nvPr/>
        </p:nvCxnSpPr>
        <p:spPr>
          <a:xfrm>
            <a:off x="4773604" y="992733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20258" y="992733"/>
            <a:ext cx="0" cy="19628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1551822" y="1186577"/>
            <a:ext cx="2843654" cy="566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4852860" y="992733"/>
            <a:ext cx="0" cy="19555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  <a:endCxn id="64" idx="0"/>
          </p:cNvCxnSpPr>
          <p:nvPr/>
        </p:nvCxnSpPr>
        <p:spPr>
          <a:xfrm>
            <a:off x="1556840" y="1186577"/>
            <a:ext cx="0" cy="18579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>
            <a:spLocks noChangeAspect="1"/>
          </p:cNvSpPr>
          <p:nvPr/>
        </p:nvSpPr>
        <p:spPr>
          <a:xfrm>
            <a:off x="1520840" y="1372368"/>
            <a:ext cx="72000" cy="72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1742401" y="136947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1593854" y="1411557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1676132" y="1403812"/>
            <a:ext cx="0" cy="23404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 flipH="1">
            <a:off x="2861904" y="1187156"/>
            <a:ext cx="1438" cy="18359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>
            <a:spLocks noChangeAspect="1"/>
          </p:cNvSpPr>
          <p:nvPr/>
        </p:nvSpPr>
        <p:spPr>
          <a:xfrm>
            <a:off x="2613786" y="1370746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2827342" y="1370746"/>
            <a:ext cx="72000" cy="72000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0" idx="3"/>
            <a:endCxn id="71" idx="2"/>
          </p:cNvCxnSpPr>
          <p:nvPr/>
        </p:nvCxnSpPr>
        <p:spPr>
          <a:xfrm>
            <a:off x="2685786" y="1406746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68394" y="1409956"/>
            <a:ext cx="0" cy="20595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906226" y="1626331"/>
            <a:ext cx="1530861" cy="706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88" idx="0"/>
          </p:cNvCxnSpPr>
          <p:nvPr/>
        </p:nvCxnSpPr>
        <p:spPr>
          <a:xfrm flipH="1">
            <a:off x="910427" y="1630796"/>
            <a:ext cx="1299" cy="1420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  <a:endCxn id="89" idx="0"/>
          </p:cNvCxnSpPr>
          <p:nvPr/>
        </p:nvCxnSpPr>
        <p:spPr>
          <a:xfrm>
            <a:off x="1053945" y="1637860"/>
            <a:ext cx="2364" cy="1350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  <a:endCxn id="90" idx="0"/>
          </p:cNvCxnSpPr>
          <p:nvPr/>
        </p:nvCxnSpPr>
        <p:spPr>
          <a:xfrm>
            <a:off x="1210724" y="1633395"/>
            <a:ext cx="0" cy="13998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  <a:endCxn id="91" idx="0"/>
          </p:cNvCxnSpPr>
          <p:nvPr/>
        </p:nvCxnSpPr>
        <p:spPr>
          <a:xfrm>
            <a:off x="1372618" y="1630796"/>
            <a:ext cx="0" cy="1420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  <a:endCxn id="92" idx="0"/>
          </p:cNvCxnSpPr>
          <p:nvPr/>
        </p:nvCxnSpPr>
        <p:spPr>
          <a:xfrm>
            <a:off x="1519417" y="1633395"/>
            <a:ext cx="0" cy="13861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  <a:endCxn id="93" idx="0"/>
          </p:cNvCxnSpPr>
          <p:nvPr/>
        </p:nvCxnSpPr>
        <p:spPr>
          <a:xfrm>
            <a:off x="1672871" y="1628686"/>
            <a:ext cx="0" cy="1420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/>
            <a:endCxn id="97" idx="0"/>
          </p:cNvCxnSpPr>
          <p:nvPr/>
        </p:nvCxnSpPr>
        <p:spPr>
          <a:xfrm>
            <a:off x="1823903" y="1626331"/>
            <a:ext cx="0" cy="14653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  <a:endCxn id="96" idx="0"/>
          </p:cNvCxnSpPr>
          <p:nvPr/>
        </p:nvCxnSpPr>
        <p:spPr>
          <a:xfrm>
            <a:off x="1985935" y="1626331"/>
            <a:ext cx="0" cy="14335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  <a:endCxn id="98" idx="0"/>
          </p:cNvCxnSpPr>
          <p:nvPr/>
        </p:nvCxnSpPr>
        <p:spPr>
          <a:xfrm>
            <a:off x="2132734" y="1629863"/>
            <a:ext cx="0" cy="14379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  <a:endCxn id="94" idx="0"/>
          </p:cNvCxnSpPr>
          <p:nvPr/>
        </p:nvCxnSpPr>
        <p:spPr>
          <a:xfrm flipH="1">
            <a:off x="2288212" y="1629350"/>
            <a:ext cx="289" cy="1420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  <a:endCxn id="95" idx="0"/>
          </p:cNvCxnSpPr>
          <p:nvPr/>
        </p:nvCxnSpPr>
        <p:spPr>
          <a:xfrm>
            <a:off x="2439847" y="1626505"/>
            <a:ext cx="0" cy="1431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874427" y="177286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1020309" y="177286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>
            <a:spLocks noChangeAspect="1"/>
          </p:cNvSpPr>
          <p:nvPr/>
        </p:nvSpPr>
        <p:spPr>
          <a:xfrm>
            <a:off x="1174724" y="1773381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1336618" y="1772869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>
            <a:spLocks noChangeAspect="1"/>
          </p:cNvSpPr>
          <p:nvPr/>
        </p:nvSpPr>
        <p:spPr>
          <a:xfrm>
            <a:off x="1483417" y="1772005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1636871" y="1770759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2252212" y="1771423"/>
            <a:ext cx="72000" cy="72000"/>
          </a:xfrm>
          <a:prstGeom prst="ellipse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2403847" y="176968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1949935" y="176968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>
            <a:spLocks noChangeAspect="1"/>
          </p:cNvSpPr>
          <p:nvPr/>
        </p:nvSpPr>
        <p:spPr>
          <a:xfrm>
            <a:off x="1787903" y="177286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2096734" y="1773654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cxnSpLocks/>
            <a:endCxn id="104" idx="0"/>
          </p:cNvCxnSpPr>
          <p:nvPr/>
        </p:nvCxnSpPr>
        <p:spPr>
          <a:xfrm>
            <a:off x="2632886" y="1612621"/>
            <a:ext cx="0" cy="15789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  <a:endCxn id="138" idx="0"/>
          </p:cNvCxnSpPr>
          <p:nvPr/>
        </p:nvCxnSpPr>
        <p:spPr>
          <a:xfrm>
            <a:off x="2770548" y="1612621"/>
            <a:ext cx="0" cy="15951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  <a:endCxn id="103" idx="0"/>
          </p:cNvCxnSpPr>
          <p:nvPr/>
        </p:nvCxnSpPr>
        <p:spPr>
          <a:xfrm>
            <a:off x="2899342" y="1612621"/>
            <a:ext cx="1205" cy="15724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>
            <a:spLocks noChangeAspect="1"/>
          </p:cNvSpPr>
          <p:nvPr/>
        </p:nvSpPr>
        <p:spPr>
          <a:xfrm>
            <a:off x="2864547" y="176986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>
            <a:spLocks noChangeAspect="1"/>
          </p:cNvSpPr>
          <p:nvPr/>
        </p:nvSpPr>
        <p:spPr>
          <a:xfrm>
            <a:off x="2596886" y="1770518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2628800" y="1615907"/>
            <a:ext cx="27704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cxnSpLocks/>
            <a:endCxn id="116" idx="0"/>
          </p:cNvCxnSpPr>
          <p:nvPr/>
        </p:nvCxnSpPr>
        <p:spPr>
          <a:xfrm>
            <a:off x="3702403" y="1186577"/>
            <a:ext cx="0" cy="18294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>
            <a:spLocks noChangeAspect="1"/>
          </p:cNvSpPr>
          <p:nvPr/>
        </p:nvSpPr>
        <p:spPr>
          <a:xfrm>
            <a:off x="3462858" y="137003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666403" y="1369525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>
            <a:cxnSpLocks/>
            <a:stCxn id="115" idx="3"/>
          </p:cNvCxnSpPr>
          <p:nvPr/>
        </p:nvCxnSpPr>
        <p:spPr>
          <a:xfrm flipV="1">
            <a:off x="3534858" y="1405508"/>
            <a:ext cx="127671" cy="5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/>
          </p:cNvCxnSpPr>
          <p:nvPr/>
        </p:nvCxnSpPr>
        <p:spPr>
          <a:xfrm>
            <a:off x="3583716" y="1408293"/>
            <a:ext cx="0" cy="20786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cxnSpLocks/>
            <a:endCxn id="124" idx="0"/>
          </p:cNvCxnSpPr>
          <p:nvPr/>
        </p:nvCxnSpPr>
        <p:spPr>
          <a:xfrm>
            <a:off x="3500123" y="1620815"/>
            <a:ext cx="0" cy="1455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endCxn id="123" idx="0"/>
          </p:cNvCxnSpPr>
          <p:nvPr/>
        </p:nvCxnSpPr>
        <p:spPr>
          <a:xfrm>
            <a:off x="3666863" y="1617688"/>
            <a:ext cx="0" cy="15032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 noChangeAspect="1"/>
          </p:cNvSpPr>
          <p:nvPr/>
        </p:nvSpPr>
        <p:spPr>
          <a:xfrm>
            <a:off x="3630863" y="1768016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>
            <a:spLocks noChangeAspect="1"/>
          </p:cNvSpPr>
          <p:nvPr/>
        </p:nvSpPr>
        <p:spPr>
          <a:xfrm>
            <a:off x="3464123" y="176633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cxnSpLocks/>
          </p:cNvCxnSpPr>
          <p:nvPr/>
        </p:nvCxnSpPr>
        <p:spPr>
          <a:xfrm>
            <a:off x="3500123" y="1620989"/>
            <a:ext cx="16959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cxnSpLocks/>
            <a:endCxn id="141" idx="0"/>
          </p:cNvCxnSpPr>
          <p:nvPr/>
        </p:nvCxnSpPr>
        <p:spPr>
          <a:xfrm>
            <a:off x="3942762" y="1188045"/>
            <a:ext cx="0" cy="1828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>
            <a:spLocks noChangeAspect="1"/>
          </p:cNvSpPr>
          <p:nvPr/>
        </p:nvSpPr>
        <p:spPr>
          <a:xfrm>
            <a:off x="2734548" y="1772134"/>
            <a:ext cx="72000" cy="72000"/>
          </a:xfrm>
          <a:prstGeom prst="rect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>
            <a:spLocks noChangeAspect="1"/>
          </p:cNvSpPr>
          <p:nvPr/>
        </p:nvSpPr>
        <p:spPr>
          <a:xfrm>
            <a:off x="3906762" y="1370865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4113352" y="1370746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Connector 142"/>
          <p:cNvCxnSpPr>
            <a:stCxn id="141" idx="3"/>
            <a:endCxn id="142" idx="2"/>
          </p:cNvCxnSpPr>
          <p:nvPr/>
        </p:nvCxnSpPr>
        <p:spPr>
          <a:xfrm flipV="1">
            <a:off x="3978762" y="1406746"/>
            <a:ext cx="134590" cy="11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cxnSpLocks/>
          </p:cNvCxnSpPr>
          <p:nvPr/>
        </p:nvCxnSpPr>
        <p:spPr>
          <a:xfrm>
            <a:off x="4057679" y="1411828"/>
            <a:ext cx="0" cy="20898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  <a:endCxn id="148" idx="0"/>
          </p:cNvCxnSpPr>
          <p:nvPr/>
        </p:nvCxnSpPr>
        <p:spPr>
          <a:xfrm>
            <a:off x="3983825" y="1617688"/>
            <a:ext cx="0" cy="14819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cxnSpLocks/>
            <a:endCxn id="147" idx="0"/>
          </p:cNvCxnSpPr>
          <p:nvPr/>
        </p:nvCxnSpPr>
        <p:spPr>
          <a:xfrm>
            <a:off x="4134047" y="1617688"/>
            <a:ext cx="0" cy="1507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>
            <a:spLocks noChangeAspect="1"/>
          </p:cNvSpPr>
          <p:nvPr/>
        </p:nvSpPr>
        <p:spPr>
          <a:xfrm>
            <a:off x="4098047" y="1768472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>
            <a:spLocks noChangeAspect="1"/>
          </p:cNvSpPr>
          <p:nvPr/>
        </p:nvSpPr>
        <p:spPr>
          <a:xfrm>
            <a:off x="3947825" y="176588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/>
          <p:cNvCxnSpPr>
            <a:cxnSpLocks/>
          </p:cNvCxnSpPr>
          <p:nvPr/>
        </p:nvCxnSpPr>
        <p:spPr>
          <a:xfrm>
            <a:off x="3976595" y="1617688"/>
            <a:ext cx="16216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cxnSpLocks/>
            <a:endCxn id="151" idx="0"/>
          </p:cNvCxnSpPr>
          <p:nvPr/>
        </p:nvCxnSpPr>
        <p:spPr>
          <a:xfrm>
            <a:off x="4392210" y="1186577"/>
            <a:ext cx="0" cy="1812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>
            <a:spLocks noChangeAspect="1"/>
          </p:cNvSpPr>
          <p:nvPr/>
        </p:nvSpPr>
        <p:spPr>
          <a:xfrm>
            <a:off x="4356210" y="1367812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>
            <a:spLocks noChangeAspect="1"/>
          </p:cNvSpPr>
          <p:nvPr/>
        </p:nvSpPr>
        <p:spPr>
          <a:xfrm>
            <a:off x="4816748" y="136781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4682865" y="1368966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>
            <a:cxnSpLocks/>
          </p:cNvCxnSpPr>
          <p:nvPr/>
        </p:nvCxnSpPr>
        <p:spPr>
          <a:xfrm>
            <a:off x="4715551" y="1192114"/>
            <a:ext cx="25463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093548" y="1411828"/>
            <a:ext cx="0" cy="20079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cxnSpLocks/>
            <a:endCxn id="160" idx="0"/>
          </p:cNvCxnSpPr>
          <p:nvPr/>
        </p:nvCxnSpPr>
        <p:spPr>
          <a:xfrm>
            <a:off x="5031664" y="1617688"/>
            <a:ext cx="0" cy="15256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cxnSpLocks/>
            <a:endCxn id="159" idx="0"/>
          </p:cNvCxnSpPr>
          <p:nvPr/>
        </p:nvCxnSpPr>
        <p:spPr>
          <a:xfrm>
            <a:off x="5176789" y="1612621"/>
            <a:ext cx="0" cy="16024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>
            <a:spLocks noChangeAspect="1"/>
          </p:cNvSpPr>
          <p:nvPr/>
        </p:nvSpPr>
        <p:spPr>
          <a:xfrm>
            <a:off x="5140789" y="1772869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>
          <a:xfrm>
            <a:off x="4995664" y="177025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cxnSpLocks/>
          </p:cNvCxnSpPr>
          <p:nvPr/>
        </p:nvCxnSpPr>
        <p:spPr>
          <a:xfrm>
            <a:off x="5028247" y="1617003"/>
            <a:ext cx="14854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>
            <a:spLocks noChangeAspect="1"/>
          </p:cNvSpPr>
          <p:nvPr/>
        </p:nvSpPr>
        <p:spPr>
          <a:xfrm>
            <a:off x="5137517" y="1366556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>
            <a:cxnSpLocks/>
            <a:endCxn id="154" idx="0"/>
          </p:cNvCxnSpPr>
          <p:nvPr/>
        </p:nvCxnSpPr>
        <p:spPr>
          <a:xfrm>
            <a:off x="4718865" y="1186577"/>
            <a:ext cx="0" cy="18238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cxnSpLocks/>
            <a:endCxn id="171" idx="0"/>
          </p:cNvCxnSpPr>
          <p:nvPr/>
        </p:nvCxnSpPr>
        <p:spPr>
          <a:xfrm>
            <a:off x="4970182" y="1186577"/>
            <a:ext cx="0" cy="18043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cxnSpLocks/>
            <a:endCxn id="153" idx="0"/>
          </p:cNvCxnSpPr>
          <p:nvPr/>
        </p:nvCxnSpPr>
        <p:spPr>
          <a:xfrm>
            <a:off x="4852748" y="1178879"/>
            <a:ext cx="0" cy="18893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>
            <a:spLocks noChangeAspect="1"/>
          </p:cNvSpPr>
          <p:nvPr/>
        </p:nvSpPr>
        <p:spPr>
          <a:xfrm>
            <a:off x="4934182" y="1367015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>
            <a:spLocks noChangeAspect="1"/>
          </p:cNvSpPr>
          <p:nvPr/>
        </p:nvSpPr>
        <p:spPr>
          <a:xfrm>
            <a:off x="3250941" y="2282558"/>
            <a:ext cx="72000" cy="72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3464497" y="228255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>
            <a:stCxn id="177" idx="3"/>
            <a:endCxn id="178" idx="2"/>
          </p:cNvCxnSpPr>
          <p:nvPr/>
        </p:nvCxnSpPr>
        <p:spPr>
          <a:xfrm>
            <a:off x="3322941" y="2318558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cxnSpLocks/>
          </p:cNvCxnSpPr>
          <p:nvPr/>
        </p:nvCxnSpPr>
        <p:spPr>
          <a:xfrm>
            <a:off x="3407926" y="2318558"/>
            <a:ext cx="0" cy="1991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cxnSpLocks/>
          </p:cNvCxnSpPr>
          <p:nvPr/>
        </p:nvCxnSpPr>
        <p:spPr>
          <a:xfrm>
            <a:off x="370479" y="2513111"/>
            <a:ext cx="627956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cxnSpLocks/>
            <a:endCxn id="193" idx="0"/>
          </p:cNvCxnSpPr>
          <p:nvPr/>
        </p:nvCxnSpPr>
        <p:spPr>
          <a:xfrm>
            <a:off x="370267" y="2509675"/>
            <a:ext cx="0" cy="18242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cxnSpLocks/>
          </p:cNvCxnSpPr>
          <p:nvPr/>
        </p:nvCxnSpPr>
        <p:spPr>
          <a:xfrm>
            <a:off x="824580" y="2506686"/>
            <a:ext cx="0" cy="19035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cxnSpLocks/>
            <a:endCxn id="195" idx="0"/>
          </p:cNvCxnSpPr>
          <p:nvPr/>
        </p:nvCxnSpPr>
        <p:spPr>
          <a:xfrm>
            <a:off x="1200797" y="2506374"/>
            <a:ext cx="0" cy="17682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cxnSpLocks/>
            <a:endCxn id="196" idx="0"/>
          </p:cNvCxnSpPr>
          <p:nvPr/>
        </p:nvCxnSpPr>
        <p:spPr>
          <a:xfrm>
            <a:off x="1503523" y="2508890"/>
            <a:ext cx="514" cy="17940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cxnSpLocks/>
          </p:cNvCxnSpPr>
          <p:nvPr/>
        </p:nvCxnSpPr>
        <p:spPr>
          <a:xfrm>
            <a:off x="1901626" y="2512121"/>
            <a:ext cx="0" cy="1732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  <a:endCxn id="283" idx="0"/>
          </p:cNvCxnSpPr>
          <p:nvPr/>
        </p:nvCxnSpPr>
        <p:spPr>
          <a:xfrm>
            <a:off x="2437211" y="2504383"/>
            <a:ext cx="0" cy="1836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cxnSpLocks/>
            <a:endCxn id="329" idx="0"/>
          </p:cNvCxnSpPr>
          <p:nvPr/>
        </p:nvCxnSpPr>
        <p:spPr>
          <a:xfrm>
            <a:off x="2832132" y="2506686"/>
            <a:ext cx="0" cy="18432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cxnSpLocks/>
            <a:endCxn id="345" idx="0"/>
          </p:cNvCxnSpPr>
          <p:nvPr/>
        </p:nvCxnSpPr>
        <p:spPr>
          <a:xfrm>
            <a:off x="3645926" y="2506910"/>
            <a:ext cx="0" cy="1818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cxnSpLocks/>
            <a:endCxn id="203" idx="0"/>
          </p:cNvCxnSpPr>
          <p:nvPr/>
        </p:nvCxnSpPr>
        <p:spPr>
          <a:xfrm>
            <a:off x="4610285" y="2513111"/>
            <a:ext cx="0" cy="18679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cxnSpLocks/>
            <a:endCxn id="1914" idx="0"/>
          </p:cNvCxnSpPr>
          <p:nvPr/>
        </p:nvCxnSpPr>
        <p:spPr>
          <a:xfrm>
            <a:off x="6650048" y="2516542"/>
            <a:ext cx="0" cy="1866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>
            <a:spLocks noChangeAspect="1"/>
          </p:cNvSpPr>
          <p:nvPr/>
        </p:nvSpPr>
        <p:spPr>
          <a:xfrm>
            <a:off x="334267" y="2692102"/>
            <a:ext cx="72000" cy="677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790014" y="2684700"/>
            <a:ext cx="72000" cy="72000"/>
          </a:xfrm>
          <a:prstGeom prst="ellipse">
            <a:avLst/>
          </a:prstGeom>
          <a:solidFill>
            <a:srgbClr val="0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>
            <a:spLocks noChangeAspect="1"/>
          </p:cNvSpPr>
          <p:nvPr/>
        </p:nvSpPr>
        <p:spPr>
          <a:xfrm>
            <a:off x="1164797" y="2683194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1468037" y="2688292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>
            <a:spLocks noChangeAspect="1"/>
          </p:cNvSpPr>
          <p:nvPr/>
        </p:nvSpPr>
        <p:spPr>
          <a:xfrm>
            <a:off x="1859960" y="2686524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>
            <a:spLocks noChangeAspect="1"/>
          </p:cNvSpPr>
          <p:nvPr/>
        </p:nvSpPr>
        <p:spPr>
          <a:xfrm>
            <a:off x="4574285" y="269990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>
            <a:spLocks noChangeAspect="1"/>
          </p:cNvSpPr>
          <p:nvPr/>
        </p:nvSpPr>
        <p:spPr>
          <a:xfrm>
            <a:off x="574075" y="2680684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/>
          <p:cNvCxnSpPr>
            <a:stCxn id="213" idx="3"/>
            <a:endCxn id="194" idx="2"/>
          </p:cNvCxnSpPr>
          <p:nvPr/>
        </p:nvCxnSpPr>
        <p:spPr>
          <a:xfrm>
            <a:off x="646075" y="2716684"/>
            <a:ext cx="143939" cy="40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cxnSpLocks/>
          </p:cNvCxnSpPr>
          <p:nvPr/>
        </p:nvCxnSpPr>
        <p:spPr>
          <a:xfrm>
            <a:off x="723433" y="2716684"/>
            <a:ext cx="0" cy="21399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cxnSpLocks/>
          </p:cNvCxnSpPr>
          <p:nvPr/>
        </p:nvCxnSpPr>
        <p:spPr>
          <a:xfrm>
            <a:off x="557618" y="2923276"/>
            <a:ext cx="310645" cy="99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>
            <a:spLocks noChangeAspect="1"/>
          </p:cNvSpPr>
          <p:nvPr/>
        </p:nvSpPr>
        <p:spPr>
          <a:xfrm>
            <a:off x="524241" y="311323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cxnSpLocks/>
            <a:endCxn id="233" idx="0"/>
          </p:cNvCxnSpPr>
          <p:nvPr/>
        </p:nvCxnSpPr>
        <p:spPr>
          <a:xfrm>
            <a:off x="560241" y="2917803"/>
            <a:ext cx="0" cy="1954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cxnSpLocks/>
            <a:endCxn id="248" idx="0"/>
          </p:cNvCxnSpPr>
          <p:nvPr/>
        </p:nvCxnSpPr>
        <p:spPr>
          <a:xfrm>
            <a:off x="860580" y="2923774"/>
            <a:ext cx="0" cy="18946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>
            <a:spLocks noChangeAspect="1"/>
          </p:cNvSpPr>
          <p:nvPr/>
        </p:nvSpPr>
        <p:spPr>
          <a:xfrm>
            <a:off x="824580" y="31132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>
            <a:spLocks noChangeAspect="1"/>
          </p:cNvSpPr>
          <p:nvPr/>
        </p:nvSpPr>
        <p:spPr>
          <a:xfrm>
            <a:off x="683443" y="3113482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cxnSpLocks/>
            <a:endCxn id="249" idx="0"/>
          </p:cNvCxnSpPr>
          <p:nvPr/>
        </p:nvCxnSpPr>
        <p:spPr>
          <a:xfrm>
            <a:off x="719443" y="2917803"/>
            <a:ext cx="0" cy="19567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>
            <a:spLocks noChangeAspect="1"/>
          </p:cNvSpPr>
          <p:nvPr/>
        </p:nvSpPr>
        <p:spPr>
          <a:xfrm>
            <a:off x="353932" y="3113726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>
            <a:spLocks noChangeAspect="1"/>
          </p:cNvSpPr>
          <p:nvPr/>
        </p:nvSpPr>
        <p:spPr>
          <a:xfrm>
            <a:off x="1010473" y="3113726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6" name="Straight Connector 255"/>
          <p:cNvCxnSpPr>
            <a:stCxn id="251" idx="3"/>
            <a:endCxn id="233" idx="2"/>
          </p:cNvCxnSpPr>
          <p:nvPr/>
        </p:nvCxnSpPr>
        <p:spPr>
          <a:xfrm flipV="1">
            <a:off x="425932" y="3149238"/>
            <a:ext cx="98309" cy="4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48" idx="6"/>
            <a:endCxn id="252" idx="1"/>
          </p:cNvCxnSpPr>
          <p:nvPr/>
        </p:nvCxnSpPr>
        <p:spPr>
          <a:xfrm>
            <a:off x="896580" y="3149238"/>
            <a:ext cx="113893" cy="4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Oval 262"/>
          <p:cNvSpPr>
            <a:spLocks noChangeAspect="1"/>
          </p:cNvSpPr>
          <p:nvPr/>
        </p:nvSpPr>
        <p:spPr>
          <a:xfrm>
            <a:off x="427717" y="3493503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>
            <a:spLocks noChangeAspect="1"/>
          </p:cNvSpPr>
          <p:nvPr/>
        </p:nvSpPr>
        <p:spPr>
          <a:xfrm>
            <a:off x="917526" y="3493503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5" name="Straight Connector 264"/>
          <p:cNvCxnSpPr>
            <a:cxnSpLocks/>
            <a:stCxn id="195" idx="3"/>
            <a:endCxn id="266" idx="2"/>
          </p:cNvCxnSpPr>
          <p:nvPr/>
        </p:nvCxnSpPr>
        <p:spPr>
          <a:xfrm>
            <a:off x="1236797" y="2719194"/>
            <a:ext cx="74577" cy="211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" name="Oval 265"/>
          <p:cNvSpPr>
            <a:spLocks noChangeAspect="1"/>
          </p:cNvSpPr>
          <p:nvPr/>
        </p:nvSpPr>
        <p:spPr>
          <a:xfrm>
            <a:off x="1311374" y="2685309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>
            <a:cxnSpLocks/>
            <a:endCxn id="269" idx="0"/>
          </p:cNvCxnSpPr>
          <p:nvPr/>
        </p:nvCxnSpPr>
        <p:spPr>
          <a:xfrm>
            <a:off x="1268202" y="2720700"/>
            <a:ext cx="5769" cy="39253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Oval 268"/>
          <p:cNvSpPr>
            <a:spLocks noChangeAspect="1"/>
          </p:cNvSpPr>
          <p:nvPr/>
        </p:nvSpPr>
        <p:spPr>
          <a:xfrm>
            <a:off x="1237971" y="3113239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>
            <a:spLocks noChangeAspect="1"/>
          </p:cNvSpPr>
          <p:nvPr/>
        </p:nvSpPr>
        <p:spPr>
          <a:xfrm>
            <a:off x="1636226" y="268829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>
            <a:cxnSpLocks/>
            <a:stCxn id="196" idx="6"/>
            <a:endCxn id="270" idx="1"/>
          </p:cNvCxnSpPr>
          <p:nvPr/>
        </p:nvCxnSpPr>
        <p:spPr>
          <a:xfrm>
            <a:off x="1540037" y="2724292"/>
            <a:ext cx="9618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cxnSpLocks/>
          </p:cNvCxnSpPr>
          <p:nvPr/>
        </p:nvCxnSpPr>
        <p:spPr>
          <a:xfrm>
            <a:off x="1588319" y="2728308"/>
            <a:ext cx="0" cy="20906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cxnSpLocks/>
          </p:cNvCxnSpPr>
          <p:nvPr/>
        </p:nvCxnSpPr>
        <p:spPr>
          <a:xfrm>
            <a:off x="1468037" y="2923206"/>
            <a:ext cx="24413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>
            <a:spLocks noChangeAspect="1"/>
          </p:cNvSpPr>
          <p:nvPr/>
        </p:nvSpPr>
        <p:spPr>
          <a:xfrm>
            <a:off x="1551822" y="3120846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6" name="Straight Connector 275"/>
          <p:cNvCxnSpPr>
            <a:cxnSpLocks/>
            <a:endCxn id="279" idx="0"/>
          </p:cNvCxnSpPr>
          <p:nvPr/>
        </p:nvCxnSpPr>
        <p:spPr>
          <a:xfrm flipH="1">
            <a:off x="1464319" y="2917803"/>
            <a:ext cx="3718" cy="20304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cxnSpLocks/>
            <a:endCxn id="282" idx="0"/>
          </p:cNvCxnSpPr>
          <p:nvPr/>
        </p:nvCxnSpPr>
        <p:spPr>
          <a:xfrm>
            <a:off x="1709976" y="2924271"/>
            <a:ext cx="0" cy="19961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Rectangle 278"/>
          <p:cNvSpPr>
            <a:spLocks noChangeAspect="1"/>
          </p:cNvSpPr>
          <p:nvPr/>
        </p:nvSpPr>
        <p:spPr>
          <a:xfrm>
            <a:off x="1428319" y="3120847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>
            <a:cxnSpLocks/>
            <a:endCxn id="275" idx="0"/>
          </p:cNvCxnSpPr>
          <p:nvPr/>
        </p:nvCxnSpPr>
        <p:spPr>
          <a:xfrm>
            <a:off x="1587822" y="2937375"/>
            <a:ext cx="0" cy="18347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>
            <a:spLocks noChangeAspect="1"/>
          </p:cNvSpPr>
          <p:nvPr/>
        </p:nvSpPr>
        <p:spPr>
          <a:xfrm>
            <a:off x="1673976" y="3123886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>
            <a:spLocks noChangeAspect="1"/>
          </p:cNvSpPr>
          <p:nvPr/>
        </p:nvSpPr>
        <p:spPr>
          <a:xfrm>
            <a:off x="2401211" y="2688036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>
            <a:spLocks noChangeAspect="1"/>
          </p:cNvSpPr>
          <p:nvPr/>
        </p:nvSpPr>
        <p:spPr>
          <a:xfrm>
            <a:off x="2205622" y="268870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Straight Connector 284"/>
          <p:cNvCxnSpPr>
            <a:stCxn id="284" idx="3"/>
            <a:endCxn id="283" idx="2"/>
          </p:cNvCxnSpPr>
          <p:nvPr/>
        </p:nvCxnSpPr>
        <p:spPr>
          <a:xfrm flipV="1">
            <a:off x="2277622" y="2724036"/>
            <a:ext cx="123589" cy="67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cxnSpLocks/>
          </p:cNvCxnSpPr>
          <p:nvPr/>
        </p:nvCxnSpPr>
        <p:spPr>
          <a:xfrm>
            <a:off x="2331856" y="2724709"/>
            <a:ext cx="0" cy="2077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cxnSpLocks/>
          </p:cNvCxnSpPr>
          <p:nvPr/>
        </p:nvCxnSpPr>
        <p:spPr>
          <a:xfrm>
            <a:off x="2115734" y="2916968"/>
            <a:ext cx="440307" cy="198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8" name="Oval 287"/>
          <p:cNvSpPr>
            <a:spLocks noChangeAspect="1"/>
          </p:cNvSpPr>
          <p:nvPr/>
        </p:nvSpPr>
        <p:spPr>
          <a:xfrm>
            <a:off x="2085494" y="311323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>
            <a:cxnSpLocks/>
            <a:endCxn id="304" idx="0"/>
          </p:cNvCxnSpPr>
          <p:nvPr/>
        </p:nvCxnSpPr>
        <p:spPr>
          <a:xfrm>
            <a:off x="2227024" y="2917803"/>
            <a:ext cx="0" cy="19944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cxnSpLocks/>
            <a:endCxn id="288" idx="0"/>
          </p:cNvCxnSpPr>
          <p:nvPr/>
        </p:nvCxnSpPr>
        <p:spPr>
          <a:xfrm>
            <a:off x="2121494" y="2917803"/>
            <a:ext cx="0" cy="1954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3" name="Rectangle 292"/>
          <p:cNvSpPr>
            <a:spLocks noChangeAspect="1"/>
          </p:cNvSpPr>
          <p:nvPr/>
        </p:nvSpPr>
        <p:spPr>
          <a:xfrm>
            <a:off x="1873733" y="311446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Straight Connector 293"/>
          <p:cNvCxnSpPr>
            <a:cxnSpLocks/>
            <a:stCxn id="293" idx="3"/>
            <a:endCxn id="288" idx="2"/>
          </p:cNvCxnSpPr>
          <p:nvPr/>
        </p:nvCxnSpPr>
        <p:spPr>
          <a:xfrm flipV="1">
            <a:off x="1945733" y="3149238"/>
            <a:ext cx="139761" cy="123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2330994" y="2932433"/>
            <a:ext cx="0" cy="18255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cxnSpLocks/>
            <a:endCxn id="306" idx="0"/>
          </p:cNvCxnSpPr>
          <p:nvPr/>
        </p:nvCxnSpPr>
        <p:spPr>
          <a:xfrm>
            <a:off x="2456618" y="2916968"/>
            <a:ext cx="0" cy="19777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cxnSpLocks/>
            <a:endCxn id="308" idx="0"/>
          </p:cNvCxnSpPr>
          <p:nvPr/>
        </p:nvCxnSpPr>
        <p:spPr>
          <a:xfrm>
            <a:off x="2556041" y="2917803"/>
            <a:ext cx="0" cy="19944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Rectangle 303"/>
          <p:cNvSpPr>
            <a:spLocks noChangeAspect="1"/>
          </p:cNvSpPr>
          <p:nvPr/>
        </p:nvSpPr>
        <p:spPr>
          <a:xfrm>
            <a:off x="2191024" y="311724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>
            <a:spLocks noChangeAspect="1"/>
          </p:cNvSpPr>
          <p:nvPr/>
        </p:nvSpPr>
        <p:spPr>
          <a:xfrm>
            <a:off x="2304535" y="311724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>
            <a:spLocks noChangeAspect="1"/>
          </p:cNvSpPr>
          <p:nvPr/>
        </p:nvSpPr>
        <p:spPr>
          <a:xfrm>
            <a:off x="2420618" y="311474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2520041" y="311724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>
            <a:spLocks noChangeAspect="1"/>
          </p:cNvSpPr>
          <p:nvPr/>
        </p:nvSpPr>
        <p:spPr>
          <a:xfrm>
            <a:off x="1985634" y="3489903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>
            <a:spLocks noChangeAspect="1"/>
          </p:cNvSpPr>
          <p:nvPr/>
        </p:nvSpPr>
        <p:spPr>
          <a:xfrm>
            <a:off x="2972920" y="2691213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>
            <a:spLocks noChangeAspect="1"/>
          </p:cNvSpPr>
          <p:nvPr/>
        </p:nvSpPr>
        <p:spPr>
          <a:xfrm>
            <a:off x="2796132" y="269101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0" name="Straight Connector 329"/>
          <p:cNvCxnSpPr>
            <a:stCxn id="329" idx="3"/>
            <a:endCxn id="328" idx="2"/>
          </p:cNvCxnSpPr>
          <p:nvPr/>
        </p:nvCxnSpPr>
        <p:spPr>
          <a:xfrm>
            <a:off x="2868132" y="2727012"/>
            <a:ext cx="104788" cy="20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cxnSpLocks/>
          </p:cNvCxnSpPr>
          <p:nvPr/>
        </p:nvCxnSpPr>
        <p:spPr>
          <a:xfrm>
            <a:off x="2918514" y="2727012"/>
            <a:ext cx="0" cy="20906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cxnSpLocks/>
          </p:cNvCxnSpPr>
          <p:nvPr/>
        </p:nvCxnSpPr>
        <p:spPr>
          <a:xfrm>
            <a:off x="2696918" y="2916968"/>
            <a:ext cx="41632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3" name="Oval 332"/>
          <p:cNvSpPr>
            <a:spLocks noChangeAspect="1"/>
          </p:cNvSpPr>
          <p:nvPr/>
        </p:nvSpPr>
        <p:spPr>
          <a:xfrm>
            <a:off x="2665258" y="3118665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4" name="Straight Connector 333"/>
          <p:cNvCxnSpPr>
            <a:cxnSpLocks/>
          </p:cNvCxnSpPr>
          <p:nvPr/>
        </p:nvCxnSpPr>
        <p:spPr>
          <a:xfrm>
            <a:off x="2814247" y="2924271"/>
            <a:ext cx="1" cy="19523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>
            <a:cxnSpLocks/>
          </p:cNvCxnSpPr>
          <p:nvPr/>
        </p:nvCxnSpPr>
        <p:spPr>
          <a:xfrm>
            <a:off x="2701920" y="2917803"/>
            <a:ext cx="0" cy="20086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cxnSpLocks/>
            <a:endCxn id="343" idx="0"/>
          </p:cNvCxnSpPr>
          <p:nvPr/>
        </p:nvCxnSpPr>
        <p:spPr>
          <a:xfrm>
            <a:off x="2918514" y="2933597"/>
            <a:ext cx="0" cy="1859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cxnSpLocks/>
            <a:endCxn id="344" idx="0"/>
          </p:cNvCxnSpPr>
          <p:nvPr/>
        </p:nvCxnSpPr>
        <p:spPr>
          <a:xfrm>
            <a:off x="3016722" y="2917803"/>
            <a:ext cx="0" cy="2017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cxnSpLocks/>
          </p:cNvCxnSpPr>
          <p:nvPr/>
        </p:nvCxnSpPr>
        <p:spPr>
          <a:xfrm>
            <a:off x="3114047" y="2917803"/>
            <a:ext cx="0" cy="2017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9" name="Rectangle 338"/>
          <p:cNvSpPr>
            <a:spLocks noChangeAspect="1"/>
          </p:cNvSpPr>
          <p:nvPr/>
        </p:nvSpPr>
        <p:spPr>
          <a:xfrm>
            <a:off x="2774514" y="311955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3080091" y="3119550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>
            <a:spLocks noChangeAspect="1"/>
          </p:cNvSpPr>
          <p:nvPr/>
        </p:nvSpPr>
        <p:spPr>
          <a:xfrm>
            <a:off x="2882514" y="3119550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>
            <a:spLocks noChangeAspect="1"/>
          </p:cNvSpPr>
          <p:nvPr/>
        </p:nvSpPr>
        <p:spPr>
          <a:xfrm>
            <a:off x="2980722" y="311955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3609926" y="2688794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>
            <a:spLocks noChangeAspect="1"/>
          </p:cNvSpPr>
          <p:nvPr/>
        </p:nvSpPr>
        <p:spPr>
          <a:xfrm>
            <a:off x="3410502" y="268763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7" name="Straight Connector 346"/>
          <p:cNvCxnSpPr>
            <a:stCxn id="346" idx="3"/>
            <a:endCxn id="345" idx="2"/>
          </p:cNvCxnSpPr>
          <p:nvPr/>
        </p:nvCxnSpPr>
        <p:spPr>
          <a:xfrm>
            <a:off x="3482502" y="2723638"/>
            <a:ext cx="127424" cy="115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>
            <a:cxnSpLocks/>
          </p:cNvCxnSpPr>
          <p:nvPr/>
        </p:nvCxnSpPr>
        <p:spPr>
          <a:xfrm>
            <a:off x="3543628" y="2722412"/>
            <a:ext cx="0" cy="19527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>
            <a:cxnSpLocks/>
          </p:cNvCxnSpPr>
          <p:nvPr/>
        </p:nvCxnSpPr>
        <p:spPr>
          <a:xfrm>
            <a:off x="3216734" y="2922360"/>
            <a:ext cx="69228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cxnSpLocks/>
          </p:cNvCxnSpPr>
          <p:nvPr/>
        </p:nvCxnSpPr>
        <p:spPr>
          <a:xfrm>
            <a:off x="3341930" y="2917691"/>
            <a:ext cx="0" cy="19555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>
            <a:cxnSpLocks/>
            <a:endCxn id="356" idx="0"/>
          </p:cNvCxnSpPr>
          <p:nvPr/>
        </p:nvCxnSpPr>
        <p:spPr>
          <a:xfrm>
            <a:off x="3217676" y="2924159"/>
            <a:ext cx="0" cy="1922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>
            <a:cxnSpLocks/>
            <a:endCxn id="361" idx="0"/>
          </p:cNvCxnSpPr>
          <p:nvPr/>
        </p:nvCxnSpPr>
        <p:spPr>
          <a:xfrm>
            <a:off x="3641322" y="2917691"/>
            <a:ext cx="0" cy="2020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cxnSpLocks/>
            <a:endCxn id="357" idx="0"/>
          </p:cNvCxnSpPr>
          <p:nvPr/>
        </p:nvCxnSpPr>
        <p:spPr>
          <a:xfrm>
            <a:off x="3813898" y="2917691"/>
            <a:ext cx="0" cy="2053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Rectangle 355"/>
          <p:cNvSpPr>
            <a:spLocks noChangeAspect="1"/>
          </p:cNvSpPr>
          <p:nvPr/>
        </p:nvSpPr>
        <p:spPr>
          <a:xfrm>
            <a:off x="3181676" y="311644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>
            <a:spLocks noChangeAspect="1"/>
          </p:cNvSpPr>
          <p:nvPr/>
        </p:nvSpPr>
        <p:spPr>
          <a:xfrm>
            <a:off x="3777898" y="3123044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>
            <a:spLocks noChangeAspect="1"/>
          </p:cNvSpPr>
          <p:nvPr/>
        </p:nvSpPr>
        <p:spPr>
          <a:xfrm>
            <a:off x="3303294" y="311677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>
            <a:spLocks noChangeAspect="1"/>
          </p:cNvSpPr>
          <p:nvPr/>
        </p:nvSpPr>
        <p:spPr>
          <a:xfrm>
            <a:off x="3605322" y="3119774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>
            <a:spLocks noChangeAspect="1"/>
          </p:cNvSpPr>
          <p:nvPr/>
        </p:nvSpPr>
        <p:spPr>
          <a:xfrm>
            <a:off x="3437559" y="311553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3" name="Straight Connector 362"/>
          <p:cNvCxnSpPr>
            <a:cxnSpLocks/>
          </p:cNvCxnSpPr>
          <p:nvPr/>
        </p:nvCxnSpPr>
        <p:spPr>
          <a:xfrm>
            <a:off x="3503027" y="3155774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cxnSpLocks/>
          </p:cNvCxnSpPr>
          <p:nvPr/>
        </p:nvCxnSpPr>
        <p:spPr>
          <a:xfrm>
            <a:off x="3554654" y="3155774"/>
            <a:ext cx="0" cy="19371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" name="Oval 368"/>
          <p:cNvSpPr>
            <a:spLocks noChangeAspect="1"/>
          </p:cNvSpPr>
          <p:nvPr/>
        </p:nvSpPr>
        <p:spPr>
          <a:xfrm>
            <a:off x="3864684" y="3123044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0" name="Straight Connector 369"/>
          <p:cNvCxnSpPr>
            <a:cxnSpLocks/>
          </p:cNvCxnSpPr>
          <p:nvPr/>
        </p:nvCxnSpPr>
        <p:spPr>
          <a:xfrm>
            <a:off x="3906762" y="2917803"/>
            <a:ext cx="0" cy="2053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cxnSpLocks/>
          </p:cNvCxnSpPr>
          <p:nvPr/>
        </p:nvCxnSpPr>
        <p:spPr>
          <a:xfrm>
            <a:off x="3477558" y="3349069"/>
            <a:ext cx="16836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6" name="Oval 375"/>
          <p:cNvSpPr>
            <a:spLocks noChangeAspect="1"/>
          </p:cNvSpPr>
          <p:nvPr/>
        </p:nvSpPr>
        <p:spPr>
          <a:xfrm>
            <a:off x="3444136" y="3493391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8" name="Straight Connector 377"/>
          <p:cNvCxnSpPr>
            <a:cxnSpLocks/>
            <a:endCxn id="382" idx="0"/>
          </p:cNvCxnSpPr>
          <p:nvPr/>
        </p:nvCxnSpPr>
        <p:spPr>
          <a:xfrm>
            <a:off x="3641063" y="3349069"/>
            <a:ext cx="0" cy="1443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cxnSpLocks/>
            <a:endCxn id="376" idx="0"/>
          </p:cNvCxnSpPr>
          <p:nvPr/>
        </p:nvCxnSpPr>
        <p:spPr>
          <a:xfrm>
            <a:off x="3480136" y="3349069"/>
            <a:ext cx="0" cy="1443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2" name="Oval 381"/>
          <p:cNvSpPr>
            <a:spLocks noChangeAspect="1"/>
          </p:cNvSpPr>
          <p:nvPr/>
        </p:nvSpPr>
        <p:spPr>
          <a:xfrm>
            <a:off x="3605063" y="3493391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8" name="Straight Connector 387"/>
          <p:cNvCxnSpPr>
            <a:cxnSpLocks/>
            <a:stCxn id="203" idx="3"/>
            <a:endCxn id="397" idx="2"/>
          </p:cNvCxnSpPr>
          <p:nvPr/>
        </p:nvCxnSpPr>
        <p:spPr>
          <a:xfrm>
            <a:off x="4646285" y="2735902"/>
            <a:ext cx="102693" cy="132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>
            <a:cxnSpLocks/>
          </p:cNvCxnSpPr>
          <p:nvPr/>
        </p:nvCxnSpPr>
        <p:spPr>
          <a:xfrm>
            <a:off x="4702003" y="2735902"/>
            <a:ext cx="0" cy="18836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>
            <a:cxnSpLocks/>
          </p:cNvCxnSpPr>
          <p:nvPr/>
        </p:nvCxnSpPr>
        <p:spPr>
          <a:xfrm>
            <a:off x="4168390" y="2924271"/>
            <a:ext cx="118094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1" name="Oval 390"/>
          <p:cNvSpPr>
            <a:spLocks noChangeAspect="1"/>
          </p:cNvSpPr>
          <p:nvPr/>
        </p:nvSpPr>
        <p:spPr>
          <a:xfrm>
            <a:off x="5001429" y="311447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2" name="Straight Connector 391"/>
          <p:cNvCxnSpPr>
            <a:cxnSpLocks/>
            <a:endCxn id="394" idx="0"/>
          </p:cNvCxnSpPr>
          <p:nvPr/>
        </p:nvCxnSpPr>
        <p:spPr>
          <a:xfrm>
            <a:off x="4172237" y="2922360"/>
            <a:ext cx="0" cy="19942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>
            <a:cxnSpLocks/>
            <a:endCxn id="396" idx="0"/>
          </p:cNvCxnSpPr>
          <p:nvPr/>
        </p:nvCxnSpPr>
        <p:spPr>
          <a:xfrm>
            <a:off x="5349663" y="2922360"/>
            <a:ext cx="0" cy="19211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4" name="Rectangle 393"/>
          <p:cNvSpPr>
            <a:spLocks noChangeAspect="1"/>
          </p:cNvSpPr>
          <p:nvPr/>
        </p:nvSpPr>
        <p:spPr>
          <a:xfrm>
            <a:off x="4136237" y="3121787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5" name="Straight Connector 394"/>
          <p:cNvCxnSpPr>
            <a:cxnSpLocks/>
            <a:endCxn id="391" idx="0"/>
          </p:cNvCxnSpPr>
          <p:nvPr/>
        </p:nvCxnSpPr>
        <p:spPr>
          <a:xfrm>
            <a:off x="5037429" y="2924271"/>
            <a:ext cx="0" cy="19019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6" name="Rectangle 395"/>
          <p:cNvSpPr>
            <a:spLocks noChangeAspect="1"/>
          </p:cNvSpPr>
          <p:nvPr/>
        </p:nvSpPr>
        <p:spPr>
          <a:xfrm>
            <a:off x="5313663" y="311447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>
            <a:spLocks noChangeAspect="1"/>
          </p:cNvSpPr>
          <p:nvPr/>
        </p:nvSpPr>
        <p:spPr>
          <a:xfrm>
            <a:off x="4748978" y="270122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>
            <a:spLocks noChangeAspect="1"/>
          </p:cNvSpPr>
          <p:nvPr/>
        </p:nvSpPr>
        <p:spPr>
          <a:xfrm>
            <a:off x="1247885" y="439518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>
            <a:spLocks noChangeAspect="1"/>
          </p:cNvSpPr>
          <p:nvPr/>
        </p:nvSpPr>
        <p:spPr>
          <a:xfrm>
            <a:off x="1040147" y="4395015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4" name="Straight Connector 363"/>
          <p:cNvCxnSpPr>
            <a:stCxn id="360" idx="3"/>
            <a:endCxn id="350" idx="2"/>
          </p:cNvCxnSpPr>
          <p:nvPr/>
        </p:nvCxnSpPr>
        <p:spPr>
          <a:xfrm>
            <a:off x="1112147" y="4431015"/>
            <a:ext cx="135738" cy="1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cxnSpLocks/>
          </p:cNvCxnSpPr>
          <p:nvPr/>
        </p:nvCxnSpPr>
        <p:spPr>
          <a:xfrm>
            <a:off x="1183358" y="4433133"/>
            <a:ext cx="0" cy="2239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cxnSpLocks/>
          </p:cNvCxnSpPr>
          <p:nvPr/>
        </p:nvCxnSpPr>
        <p:spPr>
          <a:xfrm>
            <a:off x="438320" y="4657116"/>
            <a:ext cx="153712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>
            <a:cxnSpLocks/>
            <a:endCxn id="405" idx="0"/>
          </p:cNvCxnSpPr>
          <p:nvPr/>
        </p:nvCxnSpPr>
        <p:spPr>
          <a:xfrm>
            <a:off x="439556" y="465711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cxnSpLocks/>
            <a:endCxn id="385" idx="0"/>
          </p:cNvCxnSpPr>
          <p:nvPr/>
        </p:nvCxnSpPr>
        <p:spPr>
          <a:xfrm>
            <a:off x="547564" y="465711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>
            <a:cxnSpLocks/>
            <a:endCxn id="383" idx="0"/>
          </p:cNvCxnSpPr>
          <p:nvPr/>
        </p:nvCxnSpPr>
        <p:spPr>
          <a:xfrm>
            <a:off x="1035433" y="4657116"/>
            <a:ext cx="0" cy="18375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cxnSpLocks/>
            <a:endCxn id="445" idx="0"/>
          </p:cNvCxnSpPr>
          <p:nvPr/>
        </p:nvCxnSpPr>
        <p:spPr>
          <a:xfrm>
            <a:off x="1970351" y="465711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" name="Oval 378"/>
          <p:cNvSpPr>
            <a:spLocks noChangeAspect="1"/>
          </p:cNvSpPr>
          <p:nvPr/>
        </p:nvSpPr>
        <p:spPr>
          <a:xfrm>
            <a:off x="1826351" y="483714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>
            <a:spLocks noChangeAspect="1"/>
          </p:cNvSpPr>
          <p:nvPr/>
        </p:nvSpPr>
        <p:spPr>
          <a:xfrm>
            <a:off x="999433" y="48408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84" name="Oval 383"/>
          <p:cNvSpPr>
            <a:spLocks noChangeAspect="1"/>
          </p:cNvSpPr>
          <p:nvPr/>
        </p:nvSpPr>
        <p:spPr>
          <a:xfrm>
            <a:off x="705927" y="4837140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>
            <a:spLocks noChangeAspect="1"/>
          </p:cNvSpPr>
          <p:nvPr/>
        </p:nvSpPr>
        <p:spPr>
          <a:xfrm>
            <a:off x="511564" y="4837140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6" name="Straight Connector 385"/>
          <p:cNvCxnSpPr>
            <a:stCxn id="385" idx="3"/>
            <a:endCxn id="384" idx="2"/>
          </p:cNvCxnSpPr>
          <p:nvPr/>
        </p:nvCxnSpPr>
        <p:spPr>
          <a:xfrm>
            <a:off x="583564" y="4873140"/>
            <a:ext cx="12236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8" name="Oval 397"/>
          <p:cNvSpPr>
            <a:spLocks noChangeAspect="1"/>
          </p:cNvSpPr>
          <p:nvPr/>
        </p:nvSpPr>
        <p:spPr>
          <a:xfrm>
            <a:off x="1590312" y="483714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9" name="Straight Connector 398"/>
          <p:cNvCxnSpPr>
            <a:cxnSpLocks/>
            <a:endCxn id="398" idx="0"/>
          </p:cNvCxnSpPr>
          <p:nvPr/>
        </p:nvCxnSpPr>
        <p:spPr>
          <a:xfrm>
            <a:off x="1626312" y="465711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1" name="Oval 400"/>
          <p:cNvSpPr>
            <a:spLocks noChangeAspect="1"/>
          </p:cNvSpPr>
          <p:nvPr/>
        </p:nvSpPr>
        <p:spPr>
          <a:xfrm>
            <a:off x="621495" y="5239692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>
            <a:spLocks noChangeAspect="1"/>
          </p:cNvSpPr>
          <p:nvPr/>
        </p:nvSpPr>
        <p:spPr>
          <a:xfrm>
            <a:off x="403556" y="4837140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>
            <a:spLocks noChangeAspect="1"/>
          </p:cNvSpPr>
          <p:nvPr/>
        </p:nvSpPr>
        <p:spPr>
          <a:xfrm>
            <a:off x="175246" y="4836065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7" name="Straight Connector 406"/>
          <p:cNvCxnSpPr>
            <a:cxnSpLocks/>
            <a:stCxn id="406" idx="3"/>
            <a:endCxn id="405" idx="2"/>
          </p:cNvCxnSpPr>
          <p:nvPr/>
        </p:nvCxnSpPr>
        <p:spPr>
          <a:xfrm>
            <a:off x="247246" y="4872065"/>
            <a:ext cx="156310" cy="107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>
            <a:cxnSpLocks/>
          </p:cNvCxnSpPr>
          <p:nvPr/>
        </p:nvCxnSpPr>
        <p:spPr>
          <a:xfrm>
            <a:off x="335053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5" name="Rectangle 414"/>
          <p:cNvSpPr>
            <a:spLocks noChangeAspect="1"/>
          </p:cNvSpPr>
          <p:nvPr/>
        </p:nvSpPr>
        <p:spPr>
          <a:xfrm>
            <a:off x="123786" y="523318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>
            <a:spLocks noChangeAspect="1"/>
          </p:cNvSpPr>
          <p:nvPr/>
        </p:nvSpPr>
        <p:spPr>
          <a:xfrm>
            <a:off x="823318" y="4839167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3" name="Straight Connector 422"/>
          <p:cNvCxnSpPr>
            <a:stCxn id="422" idx="3"/>
          </p:cNvCxnSpPr>
          <p:nvPr/>
        </p:nvCxnSpPr>
        <p:spPr>
          <a:xfrm>
            <a:off x="895318" y="4875167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>
            <a:cxnSpLocks/>
            <a:endCxn id="427" idx="0"/>
          </p:cNvCxnSpPr>
          <p:nvPr/>
        </p:nvCxnSpPr>
        <p:spPr>
          <a:xfrm flipH="1">
            <a:off x="943279" y="4873140"/>
            <a:ext cx="4426" cy="36004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7" name="Rectangle 426"/>
          <p:cNvSpPr>
            <a:spLocks noChangeAspect="1"/>
          </p:cNvSpPr>
          <p:nvPr/>
        </p:nvSpPr>
        <p:spPr>
          <a:xfrm>
            <a:off x="907279" y="5233188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Straight Connector 427"/>
          <p:cNvCxnSpPr>
            <a:cxnSpLocks/>
            <a:endCxn id="430" idx="0"/>
          </p:cNvCxnSpPr>
          <p:nvPr/>
        </p:nvCxnSpPr>
        <p:spPr>
          <a:xfrm>
            <a:off x="1147350" y="4657116"/>
            <a:ext cx="0" cy="17977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9" name="Oval 428"/>
          <p:cNvSpPr>
            <a:spLocks noChangeAspect="1"/>
          </p:cNvSpPr>
          <p:nvPr/>
        </p:nvSpPr>
        <p:spPr>
          <a:xfrm>
            <a:off x="1287465" y="4838593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30" name="Rectangle 429"/>
          <p:cNvSpPr>
            <a:spLocks noChangeAspect="1"/>
          </p:cNvSpPr>
          <p:nvPr/>
        </p:nvSpPr>
        <p:spPr>
          <a:xfrm>
            <a:off x="1111350" y="4836887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1" name="Straight Connector 430"/>
          <p:cNvCxnSpPr>
            <a:stCxn id="430" idx="3"/>
          </p:cNvCxnSpPr>
          <p:nvPr/>
        </p:nvCxnSpPr>
        <p:spPr>
          <a:xfrm>
            <a:off x="1183350" y="4872887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>
            <a:cxnSpLocks/>
          </p:cNvCxnSpPr>
          <p:nvPr/>
        </p:nvCxnSpPr>
        <p:spPr>
          <a:xfrm>
            <a:off x="1240571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4" name="Rectangle 433"/>
          <p:cNvSpPr>
            <a:spLocks noChangeAspect="1"/>
          </p:cNvSpPr>
          <p:nvPr/>
        </p:nvSpPr>
        <p:spPr>
          <a:xfrm>
            <a:off x="1106632" y="5232948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>
            <a:spLocks noChangeAspect="1"/>
          </p:cNvSpPr>
          <p:nvPr/>
        </p:nvSpPr>
        <p:spPr>
          <a:xfrm>
            <a:off x="1279779" y="523294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7" name="Straight Connector 436"/>
          <p:cNvCxnSpPr>
            <a:cxnSpLocks/>
          </p:cNvCxnSpPr>
          <p:nvPr/>
        </p:nvCxnSpPr>
        <p:spPr>
          <a:xfrm flipV="1">
            <a:off x="1133695" y="5089048"/>
            <a:ext cx="182084" cy="1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Rectangle 437"/>
          <p:cNvSpPr>
            <a:spLocks noChangeAspect="1"/>
          </p:cNvSpPr>
          <p:nvPr/>
        </p:nvSpPr>
        <p:spPr>
          <a:xfrm>
            <a:off x="1405376" y="4837140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9" name="Straight Connector 438"/>
          <p:cNvCxnSpPr>
            <a:cxnSpLocks/>
            <a:stCxn id="438" idx="3"/>
            <a:endCxn id="398" idx="2"/>
          </p:cNvCxnSpPr>
          <p:nvPr/>
        </p:nvCxnSpPr>
        <p:spPr>
          <a:xfrm>
            <a:off x="1477376" y="4873140"/>
            <a:ext cx="11293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>
            <a:cxnSpLocks/>
            <a:endCxn id="626" idx="0"/>
          </p:cNvCxnSpPr>
          <p:nvPr/>
        </p:nvCxnSpPr>
        <p:spPr>
          <a:xfrm flipH="1">
            <a:off x="1521462" y="4872917"/>
            <a:ext cx="4018" cy="36027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>
            <a:cxnSpLocks/>
          </p:cNvCxnSpPr>
          <p:nvPr/>
        </p:nvCxnSpPr>
        <p:spPr>
          <a:xfrm>
            <a:off x="1723414" y="4657116"/>
            <a:ext cx="0" cy="17748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>
            <a:cxnSpLocks/>
            <a:endCxn id="379" idx="0"/>
          </p:cNvCxnSpPr>
          <p:nvPr/>
        </p:nvCxnSpPr>
        <p:spPr>
          <a:xfrm>
            <a:off x="1862351" y="465711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5" name="Oval 444"/>
          <p:cNvSpPr>
            <a:spLocks noChangeAspect="1"/>
          </p:cNvSpPr>
          <p:nvPr/>
        </p:nvSpPr>
        <p:spPr>
          <a:xfrm>
            <a:off x="1934351" y="4837140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>
            <a:spLocks noChangeAspect="1"/>
          </p:cNvSpPr>
          <p:nvPr/>
        </p:nvSpPr>
        <p:spPr>
          <a:xfrm>
            <a:off x="1684191" y="4837140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>
            <a:spLocks noChangeAspect="1"/>
          </p:cNvSpPr>
          <p:nvPr/>
        </p:nvSpPr>
        <p:spPr>
          <a:xfrm>
            <a:off x="3090293" y="439518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>
            <a:spLocks noChangeAspect="1"/>
          </p:cNvSpPr>
          <p:nvPr/>
        </p:nvSpPr>
        <p:spPr>
          <a:xfrm>
            <a:off x="2882555" y="4395015"/>
            <a:ext cx="72000" cy="72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9" name="Straight Connector 448"/>
          <p:cNvCxnSpPr>
            <a:stCxn id="448" idx="3"/>
            <a:endCxn id="447" idx="2"/>
          </p:cNvCxnSpPr>
          <p:nvPr/>
        </p:nvCxnSpPr>
        <p:spPr>
          <a:xfrm>
            <a:off x="2954555" y="4431015"/>
            <a:ext cx="135738" cy="1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>
            <a:cxnSpLocks/>
          </p:cNvCxnSpPr>
          <p:nvPr/>
        </p:nvCxnSpPr>
        <p:spPr>
          <a:xfrm>
            <a:off x="3028510" y="4433133"/>
            <a:ext cx="0" cy="2239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>
            <a:cxnSpLocks/>
          </p:cNvCxnSpPr>
          <p:nvPr/>
        </p:nvCxnSpPr>
        <p:spPr>
          <a:xfrm>
            <a:off x="2157423" y="4654040"/>
            <a:ext cx="421469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>
            <a:cxnSpLocks/>
            <a:endCxn id="467" idx="0"/>
          </p:cNvCxnSpPr>
          <p:nvPr/>
        </p:nvCxnSpPr>
        <p:spPr>
          <a:xfrm>
            <a:off x="2161609" y="4657116"/>
            <a:ext cx="0" cy="17809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>
            <a:cxnSpLocks/>
            <a:endCxn id="459" idx="0"/>
          </p:cNvCxnSpPr>
          <p:nvPr/>
        </p:nvCxnSpPr>
        <p:spPr>
          <a:xfrm>
            <a:off x="3293654" y="4657116"/>
            <a:ext cx="3242" cy="17809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>
            <a:cxnSpLocks/>
            <a:endCxn id="457" idx="0"/>
          </p:cNvCxnSpPr>
          <p:nvPr/>
        </p:nvCxnSpPr>
        <p:spPr>
          <a:xfrm>
            <a:off x="3376407" y="508917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>
            <a:cxnSpLocks/>
            <a:endCxn id="553" idx="0"/>
          </p:cNvCxnSpPr>
          <p:nvPr/>
        </p:nvCxnSpPr>
        <p:spPr>
          <a:xfrm flipH="1">
            <a:off x="3082710" y="5089412"/>
            <a:ext cx="1155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7" name="Oval 456"/>
          <p:cNvSpPr>
            <a:spLocks noChangeAspect="1"/>
          </p:cNvSpPr>
          <p:nvPr/>
        </p:nvSpPr>
        <p:spPr>
          <a:xfrm>
            <a:off x="3340407" y="523294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58" name="Oval 457"/>
          <p:cNvSpPr>
            <a:spLocks noChangeAspect="1"/>
          </p:cNvSpPr>
          <p:nvPr/>
        </p:nvSpPr>
        <p:spPr>
          <a:xfrm>
            <a:off x="3435191" y="4836917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>
            <a:spLocks noChangeAspect="1"/>
          </p:cNvSpPr>
          <p:nvPr/>
        </p:nvSpPr>
        <p:spPr>
          <a:xfrm>
            <a:off x="3260896" y="4835211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0" name="Straight Connector 459"/>
          <p:cNvCxnSpPr>
            <a:stCxn id="459" idx="3"/>
            <a:endCxn id="458" idx="2"/>
          </p:cNvCxnSpPr>
          <p:nvPr/>
        </p:nvCxnSpPr>
        <p:spPr>
          <a:xfrm>
            <a:off x="3332896" y="4871211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>
            <a:cxnSpLocks/>
          </p:cNvCxnSpPr>
          <p:nvPr/>
        </p:nvCxnSpPr>
        <p:spPr>
          <a:xfrm>
            <a:off x="3376741" y="4872917"/>
            <a:ext cx="0" cy="21035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2" name="Oval 461"/>
          <p:cNvSpPr>
            <a:spLocks noChangeAspect="1"/>
          </p:cNvSpPr>
          <p:nvPr/>
        </p:nvSpPr>
        <p:spPr>
          <a:xfrm>
            <a:off x="4407312" y="483691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3" name="Straight Connector 462"/>
          <p:cNvCxnSpPr>
            <a:cxnSpLocks/>
            <a:endCxn id="462" idx="0"/>
          </p:cNvCxnSpPr>
          <p:nvPr/>
        </p:nvCxnSpPr>
        <p:spPr>
          <a:xfrm>
            <a:off x="4443312" y="4662528"/>
            <a:ext cx="0" cy="17438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>
            <a:cxnSpLocks/>
            <a:endCxn id="530" idx="0"/>
          </p:cNvCxnSpPr>
          <p:nvPr/>
        </p:nvCxnSpPr>
        <p:spPr>
          <a:xfrm>
            <a:off x="2918659" y="508917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6" name="Oval 465"/>
          <p:cNvSpPr>
            <a:spLocks noChangeAspect="1"/>
          </p:cNvSpPr>
          <p:nvPr/>
        </p:nvSpPr>
        <p:spPr>
          <a:xfrm>
            <a:off x="2299904" y="4836917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>
            <a:spLocks noChangeAspect="1"/>
          </p:cNvSpPr>
          <p:nvPr/>
        </p:nvSpPr>
        <p:spPr>
          <a:xfrm>
            <a:off x="2125609" y="4835211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Connector 467"/>
          <p:cNvCxnSpPr>
            <a:stCxn id="467" idx="3"/>
            <a:endCxn id="466" idx="2"/>
          </p:cNvCxnSpPr>
          <p:nvPr/>
        </p:nvCxnSpPr>
        <p:spPr>
          <a:xfrm>
            <a:off x="2197609" y="4871211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>
            <a:cxnSpLocks/>
          </p:cNvCxnSpPr>
          <p:nvPr/>
        </p:nvCxnSpPr>
        <p:spPr>
          <a:xfrm>
            <a:off x="2247986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>
            <a:cxnSpLocks/>
          </p:cNvCxnSpPr>
          <p:nvPr/>
        </p:nvCxnSpPr>
        <p:spPr>
          <a:xfrm>
            <a:off x="1789331" y="5089164"/>
            <a:ext cx="81314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>
            <a:cxnSpLocks/>
            <a:endCxn id="474" idx="0"/>
          </p:cNvCxnSpPr>
          <p:nvPr/>
        </p:nvCxnSpPr>
        <p:spPr>
          <a:xfrm>
            <a:off x="1791889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4" name="Rectangle 473"/>
          <p:cNvSpPr>
            <a:spLocks noChangeAspect="1"/>
          </p:cNvSpPr>
          <p:nvPr/>
        </p:nvSpPr>
        <p:spPr>
          <a:xfrm>
            <a:off x="1755889" y="5233188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>
            <a:spLocks noChangeAspect="1"/>
          </p:cNvSpPr>
          <p:nvPr/>
        </p:nvSpPr>
        <p:spPr>
          <a:xfrm>
            <a:off x="1920839" y="5233188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7" name="Straight Connector 476"/>
          <p:cNvCxnSpPr>
            <a:cxnSpLocks/>
            <a:endCxn id="569" idx="0"/>
          </p:cNvCxnSpPr>
          <p:nvPr/>
        </p:nvCxnSpPr>
        <p:spPr>
          <a:xfrm>
            <a:off x="2246237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>
            <a:cxnSpLocks/>
            <a:endCxn id="480" idx="0"/>
          </p:cNvCxnSpPr>
          <p:nvPr/>
        </p:nvCxnSpPr>
        <p:spPr>
          <a:xfrm>
            <a:off x="2488910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0" name="Oval 479"/>
          <p:cNvSpPr>
            <a:spLocks noChangeAspect="1"/>
          </p:cNvSpPr>
          <p:nvPr/>
        </p:nvSpPr>
        <p:spPr>
          <a:xfrm>
            <a:off x="2452910" y="523318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>
            <a:spLocks noChangeAspect="1"/>
          </p:cNvSpPr>
          <p:nvPr/>
        </p:nvSpPr>
        <p:spPr>
          <a:xfrm>
            <a:off x="3199582" y="5232948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>
            <a:cxnSpLocks/>
            <a:stCxn id="481" idx="3"/>
            <a:endCxn id="457" idx="2"/>
          </p:cNvCxnSpPr>
          <p:nvPr/>
        </p:nvCxnSpPr>
        <p:spPr>
          <a:xfrm>
            <a:off x="3271582" y="5268948"/>
            <a:ext cx="6882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>
            <a:cxnSpLocks/>
          </p:cNvCxnSpPr>
          <p:nvPr/>
        </p:nvCxnSpPr>
        <p:spPr>
          <a:xfrm>
            <a:off x="3307941" y="5263796"/>
            <a:ext cx="0" cy="1853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>
            <a:cxnSpLocks/>
            <a:endCxn id="487" idx="0"/>
          </p:cNvCxnSpPr>
          <p:nvPr/>
        </p:nvCxnSpPr>
        <p:spPr>
          <a:xfrm>
            <a:off x="5505887" y="4657116"/>
            <a:ext cx="0" cy="17980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Oval 486"/>
          <p:cNvSpPr>
            <a:spLocks noChangeAspect="1"/>
          </p:cNvSpPr>
          <p:nvPr/>
        </p:nvSpPr>
        <p:spPr>
          <a:xfrm>
            <a:off x="5469887" y="483691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88" name="Rectangle 487"/>
          <p:cNvSpPr>
            <a:spLocks noChangeAspect="1"/>
          </p:cNvSpPr>
          <p:nvPr/>
        </p:nvSpPr>
        <p:spPr>
          <a:xfrm>
            <a:off x="5293772" y="4835211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9" name="Straight Connector 488"/>
          <p:cNvCxnSpPr>
            <a:stCxn id="488" idx="3"/>
          </p:cNvCxnSpPr>
          <p:nvPr/>
        </p:nvCxnSpPr>
        <p:spPr>
          <a:xfrm>
            <a:off x="5365772" y="4871211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/>
          <p:cNvCxnSpPr>
            <a:cxnSpLocks/>
          </p:cNvCxnSpPr>
          <p:nvPr/>
        </p:nvCxnSpPr>
        <p:spPr>
          <a:xfrm>
            <a:off x="5410873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>
            <a:cxnSpLocks/>
            <a:endCxn id="669" idx="0"/>
          </p:cNvCxnSpPr>
          <p:nvPr/>
        </p:nvCxnSpPr>
        <p:spPr>
          <a:xfrm>
            <a:off x="5200425" y="508917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>
            <a:cxnSpLocks/>
            <a:endCxn id="670" idx="0"/>
          </p:cNvCxnSpPr>
          <p:nvPr/>
        </p:nvCxnSpPr>
        <p:spPr>
          <a:xfrm>
            <a:off x="5467838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>
            <a:cxnSpLocks/>
          </p:cNvCxnSpPr>
          <p:nvPr/>
        </p:nvCxnSpPr>
        <p:spPr>
          <a:xfrm>
            <a:off x="5200425" y="5093364"/>
            <a:ext cx="48831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6" name="Rectangle 495"/>
          <p:cNvSpPr>
            <a:spLocks noChangeAspect="1"/>
          </p:cNvSpPr>
          <p:nvPr/>
        </p:nvSpPr>
        <p:spPr>
          <a:xfrm>
            <a:off x="4223125" y="4836917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7" name="Straight Connector 496"/>
          <p:cNvCxnSpPr>
            <a:cxnSpLocks/>
            <a:stCxn id="496" idx="3"/>
            <a:endCxn id="462" idx="2"/>
          </p:cNvCxnSpPr>
          <p:nvPr/>
        </p:nvCxnSpPr>
        <p:spPr>
          <a:xfrm>
            <a:off x="4295125" y="4872917"/>
            <a:ext cx="112187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>
            <a:cxnSpLocks/>
          </p:cNvCxnSpPr>
          <p:nvPr/>
        </p:nvCxnSpPr>
        <p:spPr>
          <a:xfrm>
            <a:off x="4351710" y="4872917"/>
            <a:ext cx="0" cy="21035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>
            <a:stCxn id="474" idx="3"/>
            <a:endCxn id="475" idx="2"/>
          </p:cNvCxnSpPr>
          <p:nvPr/>
        </p:nvCxnSpPr>
        <p:spPr>
          <a:xfrm>
            <a:off x="1827889" y="5269188"/>
            <a:ext cx="929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6" name="Rectangle 505"/>
          <p:cNvSpPr>
            <a:spLocks noChangeAspect="1"/>
          </p:cNvSpPr>
          <p:nvPr/>
        </p:nvSpPr>
        <p:spPr>
          <a:xfrm>
            <a:off x="3914943" y="523294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7" name="Straight Connector 506"/>
          <p:cNvCxnSpPr>
            <a:cxnSpLocks/>
            <a:stCxn id="567" idx="6"/>
            <a:endCxn id="506" idx="1"/>
          </p:cNvCxnSpPr>
          <p:nvPr/>
        </p:nvCxnSpPr>
        <p:spPr>
          <a:xfrm>
            <a:off x="3818925" y="5268948"/>
            <a:ext cx="9601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8" name="Rectangle 507"/>
          <p:cNvSpPr>
            <a:spLocks noChangeAspect="1"/>
          </p:cNvSpPr>
          <p:nvPr/>
        </p:nvSpPr>
        <p:spPr>
          <a:xfrm>
            <a:off x="2335486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9" name="Straight Connector 508"/>
          <p:cNvCxnSpPr>
            <a:cxnSpLocks/>
            <a:endCxn id="508" idx="0"/>
          </p:cNvCxnSpPr>
          <p:nvPr/>
        </p:nvCxnSpPr>
        <p:spPr>
          <a:xfrm>
            <a:off x="2371486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0" name="Rectangle 509"/>
          <p:cNvSpPr>
            <a:spLocks noChangeAspect="1"/>
          </p:cNvSpPr>
          <p:nvPr/>
        </p:nvSpPr>
        <p:spPr>
          <a:xfrm>
            <a:off x="2568410" y="523318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1" name="Straight Connector 510"/>
          <p:cNvCxnSpPr>
            <a:cxnSpLocks/>
            <a:endCxn id="510" idx="0"/>
          </p:cNvCxnSpPr>
          <p:nvPr/>
        </p:nvCxnSpPr>
        <p:spPr>
          <a:xfrm>
            <a:off x="2604410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" name="Rectangle 511"/>
          <p:cNvSpPr>
            <a:spLocks noChangeAspect="1"/>
          </p:cNvSpPr>
          <p:nvPr/>
        </p:nvSpPr>
        <p:spPr>
          <a:xfrm>
            <a:off x="1836444" y="5581901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Oval 529"/>
          <p:cNvSpPr>
            <a:spLocks noChangeAspect="1"/>
          </p:cNvSpPr>
          <p:nvPr/>
        </p:nvSpPr>
        <p:spPr>
          <a:xfrm>
            <a:off x="2882659" y="5232948"/>
            <a:ext cx="72000" cy="720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>
            <a:spLocks noChangeAspect="1"/>
          </p:cNvSpPr>
          <p:nvPr/>
        </p:nvSpPr>
        <p:spPr>
          <a:xfrm>
            <a:off x="2730568" y="523294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2" name="Straight Connector 531"/>
          <p:cNvCxnSpPr>
            <a:stCxn id="531" idx="3"/>
            <a:endCxn id="530" idx="2"/>
          </p:cNvCxnSpPr>
          <p:nvPr/>
        </p:nvCxnSpPr>
        <p:spPr>
          <a:xfrm>
            <a:off x="2802568" y="5268948"/>
            <a:ext cx="8009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/>
          <p:cNvCxnSpPr/>
          <p:nvPr/>
        </p:nvCxnSpPr>
        <p:spPr>
          <a:xfrm>
            <a:off x="2722145" y="5449204"/>
            <a:ext cx="25342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Connector 534"/>
          <p:cNvCxnSpPr>
            <a:cxnSpLocks/>
            <a:endCxn id="548" idx="0"/>
          </p:cNvCxnSpPr>
          <p:nvPr/>
        </p:nvCxnSpPr>
        <p:spPr>
          <a:xfrm>
            <a:off x="2727477" y="5447593"/>
            <a:ext cx="1066" cy="13430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Oval 547"/>
          <p:cNvSpPr>
            <a:spLocks noChangeAspect="1"/>
          </p:cNvSpPr>
          <p:nvPr/>
        </p:nvSpPr>
        <p:spPr>
          <a:xfrm>
            <a:off x="2692543" y="5581901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9" name="Straight Connector 548"/>
          <p:cNvCxnSpPr>
            <a:cxnSpLocks/>
            <a:endCxn id="550" idx="0"/>
          </p:cNvCxnSpPr>
          <p:nvPr/>
        </p:nvCxnSpPr>
        <p:spPr>
          <a:xfrm>
            <a:off x="2969845" y="5444418"/>
            <a:ext cx="0" cy="1374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0" name="Rectangle 549"/>
          <p:cNvSpPr>
            <a:spLocks noChangeAspect="1"/>
          </p:cNvSpPr>
          <p:nvPr/>
        </p:nvSpPr>
        <p:spPr>
          <a:xfrm>
            <a:off x="2933845" y="5581901"/>
            <a:ext cx="72000" cy="72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>
            <a:spLocks noChangeAspect="1"/>
          </p:cNvSpPr>
          <p:nvPr/>
        </p:nvSpPr>
        <p:spPr>
          <a:xfrm>
            <a:off x="2809708" y="5581901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>
            <a:spLocks noChangeAspect="1"/>
          </p:cNvSpPr>
          <p:nvPr/>
        </p:nvSpPr>
        <p:spPr>
          <a:xfrm>
            <a:off x="3046710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4" name="Straight Connector 553"/>
          <p:cNvCxnSpPr>
            <a:cxnSpLocks/>
          </p:cNvCxnSpPr>
          <p:nvPr/>
        </p:nvCxnSpPr>
        <p:spPr>
          <a:xfrm flipV="1">
            <a:off x="2913530" y="5089048"/>
            <a:ext cx="869395" cy="1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5" name="Oval 554"/>
          <p:cNvSpPr>
            <a:spLocks noChangeAspect="1"/>
          </p:cNvSpPr>
          <p:nvPr/>
        </p:nvSpPr>
        <p:spPr>
          <a:xfrm>
            <a:off x="3343606" y="5581901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556" name="Straight Connector 555"/>
          <p:cNvCxnSpPr>
            <a:cxnSpLocks/>
          </p:cNvCxnSpPr>
          <p:nvPr/>
        </p:nvCxnSpPr>
        <p:spPr>
          <a:xfrm>
            <a:off x="3256228" y="5453397"/>
            <a:ext cx="12872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>
            <a:cxnSpLocks/>
            <a:endCxn id="561" idx="0"/>
          </p:cNvCxnSpPr>
          <p:nvPr/>
        </p:nvCxnSpPr>
        <p:spPr>
          <a:xfrm>
            <a:off x="3255785" y="5450768"/>
            <a:ext cx="0" cy="13105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>
            <a:cxnSpLocks/>
            <a:endCxn id="555" idx="0"/>
          </p:cNvCxnSpPr>
          <p:nvPr/>
        </p:nvCxnSpPr>
        <p:spPr>
          <a:xfrm>
            <a:off x="3378197" y="5447593"/>
            <a:ext cx="1409" cy="13430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1" name="Oval 560"/>
          <p:cNvSpPr>
            <a:spLocks noChangeAspect="1"/>
          </p:cNvSpPr>
          <p:nvPr/>
        </p:nvSpPr>
        <p:spPr>
          <a:xfrm>
            <a:off x="3219785" y="558181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562" name="Straight Connector 561"/>
          <p:cNvCxnSpPr>
            <a:cxnSpLocks/>
            <a:endCxn id="563" idx="0"/>
          </p:cNvCxnSpPr>
          <p:nvPr/>
        </p:nvCxnSpPr>
        <p:spPr>
          <a:xfrm flipH="1">
            <a:off x="3539111" y="5089172"/>
            <a:ext cx="1736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" name="Oval 562"/>
          <p:cNvSpPr>
            <a:spLocks noChangeAspect="1"/>
          </p:cNvSpPr>
          <p:nvPr/>
        </p:nvSpPr>
        <p:spPr>
          <a:xfrm>
            <a:off x="3503111" y="523294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564" name="Straight Connector 563"/>
          <p:cNvCxnSpPr>
            <a:cxnSpLocks/>
            <a:endCxn id="565" idx="0"/>
          </p:cNvCxnSpPr>
          <p:nvPr/>
        </p:nvCxnSpPr>
        <p:spPr>
          <a:xfrm>
            <a:off x="3667630" y="508917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5" name="Rectangle 564"/>
          <p:cNvSpPr>
            <a:spLocks noChangeAspect="1"/>
          </p:cNvSpPr>
          <p:nvPr/>
        </p:nvSpPr>
        <p:spPr>
          <a:xfrm>
            <a:off x="3631630" y="523294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6" name="Straight Connector 565"/>
          <p:cNvCxnSpPr>
            <a:cxnSpLocks/>
            <a:endCxn id="567" idx="0"/>
          </p:cNvCxnSpPr>
          <p:nvPr/>
        </p:nvCxnSpPr>
        <p:spPr>
          <a:xfrm>
            <a:off x="3782925" y="5085813"/>
            <a:ext cx="0" cy="1471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7" name="Oval 566"/>
          <p:cNvSpPr>
            <a:spLocks noChangeAspect="1"/>
          </p:cNvSpPr>
          <p:nvPr/>
        </p:nvSpPr>
        <p:spPr>
          <a:xfrm>
            <a:off x="3746925" y="523294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68" name="Oval 567"/>
          <p:cNvSpPr>
            <a:spLocks noChangeAspect="1"/>
          </p:cNvSpPr>
          <p:nvPr/>
        </p:nvSpPr>
        <p:spPr>
          <a:xfrm>
            <a:off x="3818925" y="5581818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69" name="Oval 568"/>
          <p:cNvSpPr>
            <a:spLocks noChangeAspect="1"/>
          </p:cNvSpPr>
          <p:nvPr/>
        </p:nvSpPr>
        <p:spPr>
          <a:xfrm>
            <a:off x="2210237" y="5233188"/>
            <a:ext cx="72000" cy="72000"/>
          </a:xfrm>
          <a:prstGeom prst="ellipse">
            <a:avLst/>
          </a:prstGeom>
          <a:solidFill>
            <a:srgbClr val="FFFFFF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70" name="Rectangle 569"/>
          <p:cNvSpPr>
            <a:spLocks noChangeAspect="1"/>
          </p:cNvSpPr>
          <p:nvPr/>
        </p:nvSpPr>
        <p:spPr>
          <a:xfrm>
            <a:off x="2053987" y="5233188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1" name="Straight Connector 570"/>
          <p:cNvCxnSpPr>
            <a:cxnSpLocks/>
            <a:stCxn id="570" idx="3"/>
            <a:endCxn id="569" idx="2"/>
          </p:cNvCxnSpPr>
          <p:nvPr/>
        </p:nvCxnSpPr>
        <p:spPr>
          <a:xfrm>
            <a:off x="2125987" y="5269188"/>
            <a:ext cx="842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>
            <a:cxnSpLocks/>
          </p:cNvCxnSpPr>
          <p:nvPr/>
        </p:nvCxnSpPr>
        <p:spPr>
          <a:xfrm>
            <a:off x="2094131" y="5449204"/>
            <a:ext cx="14003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>
            <a:cxnSpLocks/>
            <a:endCxn id="578" idx="0"/>
          </p:cNvCxnSpPr>
          <p:nvPr/>
        </p:nvCxnSpPr>
        <p:spPr>
          <a:xfrm>
            <a:off x="2094131" y="5447593"/>
            <a:ext cx="0" cy="13430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/>
          <p:cNvCxnSpPr>
            <a:cxnSpLocks/>
            <a:endCxn id="579" idx="0"/>
          </p:cNvCxnSpPr>
          <p:nvPr/>
        </p:nvCxnSpPr>
        <p:spPr>
          <a:xfrm flipH="1">
            <a:off x="2234169" y="5448634"/>
            <a:ext cx="3792" cy="13326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8" name="Rectangle 577"/>
          <p:cNvSpPr>
            <a:spLocks noChangeAspect="1"/>
          </p:cNvSpPr>
          <p:nvPr/>
        </p:nvSpPr>
        <p:spPr>
          <a:xfrm>
            <a:off x="2058131" y="5581901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>
            <a:spLocks noChangeAspect="1"/>
          </p:cNvSpPr>
          <p:nvPr/>
        </p:nvSpPr>
        <p:spPr>
          <a:xfrm>
            <a:off x="2198169" y="5581901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8" name="Straight Connector 607"/>
          <p:cNvCxnSpPr>
            <a:cxnSpLocks/>
          </p:cNvCxnSpPr>
          <p:nvPr/>
        </p:nvCxnSpPr>
        <p:spPr>
          <a:xfrm>
            <a:off x="4238887" y="5089164"/>
            <a:ext cx="21406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2" name="Straight Connector 611"/>
          <p:cNvCxnSpPr>
            <a:cxnSpLocks/>
            <a:endCxn id="623" idx="0"/>
          </p:cNvCxnSpPr>
          <p:nvPr/>
        </p:nvCxnSpPr>
        <p:spPr>
          <a:xfrm>
            <a:off x="4241012" y="5089048"/>
            <a:ext cx="2690" cy="1439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3" name="Straight Connector 612"/>
          <p:cNvCxnSpPr>
            <a:cxnSpLocks/>
            <a:endCxn id="614" idx="0"/>
          </p:cNvCxnSpPr>
          <p:nvPr/>
        </p:nvCxnSpPr>
        <p:spPr>
          <a:xfrm>
            <a:off x="4456968" y="5089164"/>
            <a:ext cx="0" cy="1435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" name="Oval 613"/>
          <p:cNvSpPr>
            <a:spLocks noChangeAspect="1"/>
          </p:cNvSpPr>
          <p:nvPr/>
        </p:nvSpPr>
        <p:spPr>
          <a:xfrm>
            <a:off x="4420968" y="5232717"/>
            <a:ext cx="72000" cy="720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>
            <a:spLocks noChangeAspect="1"/>
          </p:cNvSpPr>
          <p:nvPr/>
        </p:nvSpPr>
        <p:spPr>
          <a:xfrm>
            <a:off x="4207702" y="5232948"/>
            <a:ext cx="72000" cy="72000"/>
          </a:xfrm>
          <a:prstGeom prst="ellipse">
            <a:avLst/>
          </a:prstGeom>
          <a:solidFill>
            <a:srgbClr val="FFFFFF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24" name="Rectangle 623"/>
          <p:cNvSpPr>
            <a:spLocks noChangeAspect="1"/>
          </p:cNvSpPr>
          <p:nvPr/>
        </p:nvSpPr>
        <p:spPr>
          <a:xfrm>
            <a:off x="4056156" y="5232948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5" name="Straight Connector 624"/>
          <p:cNvCxnSpPr>
            <a:cxnSpLocks/>
            <a:stCxn id="624" idx="3"/>
            <a:endCxn id="623" idx="2"/>
          </p:cNvCxnSpPr>
          <p:nvPr/>
        </p:nvCxnSpPr>
        <p:spPr>
          <a:xfrm>
            <a:off x="4128156" y="5268948"/>
            <a:ext cx="7954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1" name="Rectangle 630"/>
          <p:cNvSpPr>
            <a:spLocks noChangeAspect="1"/>
          </p:cNvSpPr>
          <p:nvPr/>
        </p:nvSpPr>
        <p:spPr>
          <a:xfrm>
            <a:off x="4135694" y="5581901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2" name="Straight Connector 631"/>
          <p:cNvCxnSpPr>
            <a:cxnSpLocks/>
            <a:endCxn id="633" idx="0"/>
          </p:cNvCxnSpPr>
          <p:nvPr/>
        </p:nvCxnSpPr>
        <p:spPr>
          <a:xfrm>
            <a:off x="4345873" y="5093364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3" name="Oval 632"/>
          <p:cNvSpPr>
            <a:spLocks noChangeAspect="1"/>
          </p:cNvSpPr>
          <p:nvPr/>
        </p:nvSpPr>
        <p:spPr>
          <a:xfrm>
            <a:off x="4309873" y="5237380"/>
            <a:ext cx="72000" cy="720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>
            <a:spLocks noChangeAspect="1"/>
          </p:cNvSpPr>
          <p:nvPr/>
        </p:nvSpPr>
        <p:spPr>
          <a:xfrm>
            <a:off x="4916150" y="483835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7" name="Straight Connector 636"/>
          <p:cNvCxnSpPr>
            <a:cxnSpLocks/>
            <a:endCxn id="636" idx="0"/>
          </p:cNvCxnSpPr>
          <p:nvPr/>
        </p:nvCxnSpPr>
        <p:spPr>
          <a:xfrm>
            <a:off x="4952150" y="4662651"/>
            <a:ext cx="0" cy="17570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8" name="Rectangle 637"/>
          <p:cNvSpPr>
            <a:spLocks noChangeAspect="1"/>
          </p:cNvSpPr>
          <p:nvPr/>
        </p:nvSpPr>
        <p:spPr>
          <a:xfrm>
            <a:off x="4743314" y="4838356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9" name="Straight Connector 638"/>
          <p:cNvCxnSpPr>
            <a:stCxn id="638" idx="3"/>
          </p:cNvCxnSpPr>
          <p:nvPr/>
        </p:nvCxnSpPr>
        <p:spPr>
          <a:xfrm>
            <a:off x="4815314" y="4874356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>
            <a:cxnSpLocks/>
          </p:cNvCxnSpPr>
          <p:nvPr/>
        </p:nvCxnSpPr>
        <p:spPr>
          <a:xfrm>
            <a:off x="4874957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1" name="Straight Connector 640"/>
          <p:cNvCxnSpPr>
            <a:cxnSpLocks/>
          </p:cNvCxnSpPr>
          <p:nvPr/>
        </p:nvCxnSpPr>
        <p:spPr>
          <a:xfrm>
            <a:off x="4602971" y="5089164"/>
            <a:ext cx="50871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Straight Connector 641"/>
          <p:cNvCxnSpPr>
            <a:cxnSpLocks/>
            <a:endCxn id="646" idx="0"/>
          </p:cNvCxnSpPr>
          <p:nvPr/>
        </p:nvCxnSpPr>
        <p:spPr>
          <a:xfrm>
            <a:off x="4603734" y="508917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5" name="Oval 644"/>
          <p:cNvSpPr>
            <a:spLocks noChangeAspect="1"/>
          </p:cNvSpPr>
          <p:nvPr/>
        </p:nvSpPr>
        <p:spPr>
          <a:xfrm>
            <a:off x="4720360" y="5232948"/>
            <a:ext cx="72000" cy="720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46" name="Rectangle 645"/>
          <p:cNvSpPr>
            <a:spLocks noChangeAspect="1"/>
          </p:cNvSpPr>
          <p:nvPr/>
        </p:nvSpPr>
        <p:spPr>
          <a:xfrm>
            <a:off x="4567734" y="5232948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7" name="Straight Connector 646"/>
          <p:cNvCxnSpPr>
            <a:cxnSpLocks/>
            <a:stCxn id="646" idx="3"/>
            <a:endCxn id="645" idx="2"/>
          </p:cNvCxnSpPr>
          <p:nvPr/>
        </p:nvCxnSpPr>
        <p:spPr>
          <a:xfrm>
            <a:off x="4639734" y="5268948"/>
            <a:ext cx="8062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0" name="Rectangle 649"/>
          <p:cNvSpPr>
            <a:spLocks noChangeAspect="1"/>
          </p:cNvSpPr>
          <p:nvPr/>
        </p:nvSpPr>
        <p:spPr>
          <a:xfrm>
            <a:off x="4637009" y="5593220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>
            <a:cxnSpLocks/>
          </p:cNvCxnSpPr>
          <p:nvPr/>
        </p:nvCxnSpPr>
        <p:spPr>
          <a:xfrm>
            <a:off x="5013269" y="5089164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6" name="Oval 655"/>
          <p:cNvSpPr>
            <a:spLocks noChangeAspect="1"/>
          </p:cNvSpPr>
          <p:nvPr/>
        </p:nvSpPr>
        <p:spPr>
          <a:xfrm>
            <a:off x="4977631" y="5232948"/>
            <a:ext cx="72000" cy="720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57" name="Rectangle 656"/>
          <p:cNvSpPr>
            <a:spLocks noChangeAspect="1"/>
          </p:cNvSpPr>
          <p:nvPr/>
        </p:nvSpPr>
        <p:spPr>
          <a:xfrm>
            <a:off x="4833631" y="5232948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8" name="Straight Connector 657"/>
          <p:cNvCxnSpPr>
            <a:stCxn id="657" idx="3"/>
          </p:cNvCxnSpPr>
          <p:nvPr/>
        </p:nvCxnSpPr>
        <p:spPr>
          <a:xfrm>
            <a:off x="4905631" y="5268948"/>
            <a:ext cx="102295" cy="1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3" name="Oval 662"/>
          <p:cNvSpPr>
            <a:spLocks noChangeAspect="1"/>
          </p:cNvSpPr>
          <p:nvPr/>
        </p:nvSpPr>
        <p:spPr>
          <a:xfrm>
            <a:off x="5074390" y="523318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4" name="Straight Connector 663"/>
          <p:cNvCxnSpPr>
            <a:cxnSpLocks/>
            <a:endCxn id="663" idx="0"/>
          </p:cNvCxnSpPr>
          <p:nvPr/>
        </p:nvCxnSpPr>
        <p:spPr>
          <a:xfrm>
            <a:off x="5110390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9" name="Oval 668"/>
          <p:cNvSpPr>
            <a:spLocks noChangeAspect="1"/>
          </p:cNvSpPr>
          <p:nvPr/>
        </p:nvSpPr>
        <p:spPr>
          <a:xfrm>
            <a:off x="5164425" y="523294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70" name="Oval 669"/>
          <p:cNvSpPr>
            <a:spLocks noChangeAspect="1"/>
          </p:cNvSpPr>
          <p:nvPr/>
        </p:nvSpPr>
        <p:spPr>
          <a:xfrm>
            <a:off x="5431838" y="523318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71" name="Rectangle 670"/>
          <p:cNvSpPr>
            <a:spLocks noChangeAspect="1"/>
          </p:cNvSpPr>
          <p:nvPr/>
        </p:nvSpPr>
        <p:spPr>
          <a:xfrm>
            <a:off x="5308441" y="523318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2" name="Straight Connector 671"/>
          <p:cNvCxnSpPr>
            <a:cxnSpLocks/>
            <a:stCxn id="669" idx="6"/>
            <a:endCxn id="671" idx="1"/>
          </p:cNvCxnSpPr>
          <p:nvPr/>
        </p:nvCxnSpPr>
        <p:spPr>
          <a:xfrm>
            <a:off x="5236425" y="5268948"/>
            <a:ext cx="72016" cy="24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/>
          <p:cNvCxnSpPr>
            <a:cxnSpLocks/>
            <a:endCxn id="677" idx="0"/>
          </p:cNvCxnSpPr>
          <p:nvPr/>
        </p:nvCxnSpPr>
        <p:spPr>
          <a:xfrm>
            <a:off x="5572185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7" name="Rectangle 676"/>
          <p:cNvSpPr>
            <a:spLocks noChangeAspect="1"/>
          </p:cNvSpPr>
          <p:nvPr/>
        </p:nvSpPr>
        <p:spPr>
          <a:xfrm>
            <a:off x="5536185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9" name="Straight Connector 678"/>
          <p:cNvCxnSpPr>
            <a:cxnSpLocks/>
            <a:endCxn id="680" idx="0"/>
          </p:cNvCxnSpPr>
          <p:nvPr/>
        </p:nvCxnSpPr>
        <p:spPr>
          <a:xfrm>
            <a:off x="5683862" y="5089412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0" name="Oval 679"/>
          <p:cNvSpPr>
            <a:spLocks noChangeAspect="1"/>
          </p:cNvSpPr>
          <p:nvPr/>
        </p:nvSpPr>
        <p:spPr>
          <a:xfrm>
            <a:off x="5647862" y="523318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xmlns="" id="{08A32D99-B931-5B48-B893-7DEF60332F43}"/>
              </a:ext>
            </a:extLst>
          </p:cNvPr>
          <p:cNvCxnSpPr>
            <a:cxnSpLocks/>
            <a:endCxn id="525" idx="0"/>
          </p:cNvCxnSpPr>
          <p:nvPr/>
        </p:nvCxnSpPr>
        <p:spPr>
          <a:xfrm>
            <a:off x="6115902" y="4657116"/>
            <a:ext cx="0" cy="17980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5" name="Oval 524">
            <a:extLst>
              <a:ext uri="{FF2B5EF4-FFF2-40B4-BE49-F238E27FC236}">
                <a16:creationId xmlns:a16="http://schemas.microsoft.com/office/drawing/2014/main" xmlns="" id="{9E71873B-FE8C-A04B-8E06-81E1EF3F9ABE}"/>
              </a:ext>
            </a:extLst>
          </p:cNvPr>
          <p:cNvSpPr>
            <a:spLocks noChangeAspect="1"/>
          </p:cNvSpPr>
          <p:nvPr/>
        </p:nvSpPr>
        <p:spPr>
          <a:xfrm>
            <a:off x="6079902" y="483691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xmlns="" id="{6C01D943-F3A8-DE47-9180-F397EEA34401}"/>
              </a:ext>
            </a:extLst>
          </p:cNvPr>
          <p:cNvSpPr>
            <a:spLocks noChangeAspect="1"/>
          </p:cNvSpPr>
          <p:nvPr/>
        </p:nvSpPr>
        <p:spPr>
          <a:xfrm>
            <a:off x="5863878" y="4836917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xmlns="" id="{90CAE0A4-680F-0647-825F-E03B8A03E84A}"/>
              </a:ext>
            </a:extLst>
          </p:cNvPr>
          <p:cNvCxnSpPr>
            <a:cxnSpLocks/>
            <a:stCxn id="526" idx="3"/>
            <a:endCxn id="525" idx="2"/>
          </p:cNvCxnSpPr>
          <p:nvPr/>
        </p:nvCxnSpPr>
        <p:spPr>
          <a:xfrm>
            <a:off x="5935878" y="4872917"/>
            <a:ext cx="14402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xmlns="" id="{4E133529-5A7C-D247-B076-1CCA922E7DEC}"/>
              </a:ext>
            </a:extLst>
          </p:cNvPr>
          <p:cNvCxnSpPr>
            <a:cxnSpLocks/>
          </p:cNvCxnSpPr>
          <p:nvPr/>
        </p:nvCxnSpPr>
        <p:spPr>
          <a:xfrm>
            <a:off x="5996866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xmlns="" id="{1D79AFC2-D999-C648-BDB1-66FF6FF3E741}"/>
              </a:ext>
            </a:extLst>
          </p:cNvPr>
          <p:cNvCxnSpPr>
            <a:cxnSpLocks/>
          </p:cNvCxnSpPr>
          <p:nvPr/>
        </p:nvCxnSpPr>
        <p:spPr>
          <a:xfrm>
            <a:off x="5825174" y="5089404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>
            <a:extLst>
              <a:ext uri="{FF2B5EF4-FFF2-40B4-BE49-F238E27FC236}">
                <a16:creationId xmlns:a16="http://schemas.microsoft.com/office/drawing/2014/main" xmlns="" id="{3BEEFD90-58B3-3D43-BC5C-8D04D14ADD15}"/>
              </a:ext>
            </a:extLst>
          </p:cNvPr>
          <p:cNvCxnSpPr>
            <a:cxnSpLocks/>
          </p:cNvCxnSpPr>
          <p:nvPr/>
        </p:nvCxnSpPr>
        <p:spPr>
          <a:xfrm>
            <a:off x="5821099" y="5089164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>
            <a:extLst>
              <a:ext uri="{FF2B5EF4-FFF2-40B4-BE49-F238E27FC236}">
                <a16:creationId xmlns:a16="http://schemas.microsoft.com/office/drawing/2014/main" xmlns="" id="{8C7153AA-EBC5-2441-A61B-A676372EBB4E}"/>
              </a:ext>
            </a:extLst>
          </p:cNvPr>
          <p:cNvCxnSpPr>
            <a:cxnSpLocks/>
            <a:endCxn id="558" idx="0"/>
          </p:cNvCxnSpPr>
          <p:nvPr/>
        </p:nvCxnSpPr>
        <p:spPr>
          <a:xfrm>
            <a:off x="6222804" y="5089172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8" name="Oval 557">
            <a:extLst>
              <a:ext uri="{FF2B5EF4-FFF2-40B4-BE49-F238E27FC236}">
                <a16:creationId xmlns:a16="http://schemas.microsoft.com/office/drawing/2014/main" xmlns="" id="{0D30D7EA-D889-AC4D-A25A-B996F170EA3D}"/>
              </a:ext>
            </a:extLst>
          </p:cNvPr>
          <p:cNvSpPr>
            <a:spLocks noChangeAspect="1"/>
          </p:cNvSpPr>
          <p:nvPr/>
        </p:nvSpPr>
        <p:spPr>
          <a:xfrm>
            <a:off x="6186804" y="5233188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xmlns="" id="{409B8008-F045-BF40-A0EB-14A32223535B}"/>
              </a:ext>
            </a:extLst>
          </p:cNvPr>
          <p:cNvSpPr>
            <a:spLocks noChangeAspect="1"/>
          </p:cNvSpPr>
          <p:nvPr/>
        </p:nvSpPr>
        <p:spPr>
          <a:xfrm>
            <a:off x="5791870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7" name="Straight Connector 576">
            <a:extLst>
              <a:ext uri="{FF2B5EF4-FFF2-40B4-BE49-F238E27FC236}">
                <a16:creationId xmlns:a16="http://schemas.microsoft.com/office/drawing/2014/main" xmlns="" id="{0A1C30DA-31E3-5F4D-A2A8-A6F59DCFCFF3}"/>
              </a:ext>
            </a:extLst>
          </p:cNvPr>
          <p:cNvCxnSpPr>
            <a:cxnSpLocks/>
            <a:endCxn id="610" idx="0"/>
          </p:cNvCxnSpPr>
          <p:nvPr/>
        </p:nvCxnSpPr>
        <p:spPr>
          <a:xfrm>
            <a:off x="6373959" y="4657116"/>
            <a:ext cx="0" cy="17980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9" name="Oval 608">
            <a:extLst>
              <a:ext uri="{FF2B5EF4-FFF2-40B4-BE49-F238E27FC236}">
                <a16:creationId xmlns:a16="http://schemas.microsoft.com/office/drawing/2014/main" xmlns="" id="{021B8C44-F16F-034F-8B8B-1F8B70B94D83}"/>
              </a:ext>
            </a:extLst>
          </p:cNvPr>
          <p:cNvSpPr>
            <a:spLocks noChangeAspect="1"/>
          </p:cNvSpPr>
          <p:nvPr/>
        </p:nvSpPr>
        <p:spPr>
          <a:xfrm>
            <a:off x="6511950" y="4836917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xmlns="" id="{99129141-266C-1549-B2E6-8FBFC315BD7C}"/>
              </a:ext>
            </a:extLst>
          </p:cNvPr>
          <p:cNvSpPr>
            <a:spLocks noChangeAspect="1"/>
          </p:cNvSpPr>
          <p:nvPr/>
        </p:nvSpPr>
        <p:spPr>
          <a:xfrm>
            <a:off x="6337959" y="4836917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1" name="Straight Connector 610">
            <a:extLst>
              <a:ext uri="{FF2B5EF4-FFF2-40B4-BE49-F238E27FC236}">
                <a16:creationId xmlns:a16="http://schemas.microsoft.com/office/drawing/2014/main" xmlns="" id="{4DD80E3C-5F7B-7547-91B1-16471FA5B107}"/>
              </a:ext>
            </a:extLst>
          </p:cNvPr>
          <p:cNvCxnSpPr>
            <a:cxnSpLocks/>
            <a:stCxn id="610" idx="3"/>
            <a:endCxn id="609" idx="2"/>
          </p:cNvCxnSpPr>
          <p:nvPr/>
        </p:nvCxnSpPr>
        <p:spPr>
          <a:xfrm>
            <a:off x="6409959" y="4872917"/>
            <a:ext cx="10199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>
            <a:extLst>
              <a:ext uri="{FF2B5EF4-FFF2-40B4-BE49-F238E27FC236}">
                <a16:creationId xmlns:a16="http://schemas.microsoft.com/office/drawing/2014/main" xmlns="" id="{11C4D94F-FF76-8349-BD3B-8E11FBD6BA45}"/>
              </a:ext>
            </a:extLst>
          </p:cNvPr>
          <p:cNvCxnSpPr>
            <a:cxnSpLocks/>
          </p:cNvCxnSpPr>
          <p:nvPr/>
        </p:nvCxnSpPr>
        <p:spPr>
          <a:xfrm>
            <a:off x="6471523" y="4872917"/>
            <a:ext cx="0" cy="21624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>
            <a:extLst>
              <a:ext uri="{FF2B5EF4-FFF2-40B4-BE49-F238E27FC236}">
                <a16:creationId xmlns:a16="http://schemas.microsoft.com/office/drawing/2014/main" xmlns="" id="{FC8CEC0A-0D79-7D4E-A17B-A97052721D28}"/>
              </a:ext>
            </a:extLst>
          </p:cNvPr>
          <p:cNvCxnSpPr>
            <a:cxnSpLocks/>
            <a:endCxn id="627" idx="0"/>
          </p:cNvCxnSpPr>
          <p:nvPr/>
        </p:nvCxnSpPr>
        <p:spPr>
          <a:xfrm>
            <a:off x="6361155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7" name="Straight Connector 616">
            <a:extLst>
              <a:ext uri="{FF2B5EF4-FFF2-40B4-BE49-F238E27FC236}">
                <a16:creationId xmlns:a16="http://schemas.microsoft.com/office/drawing/2014/main" xmlns="" id="{4015A52C-2B7D-1E48-8825-642333AE9DED}"/>
              </a:ext>
            </a:extLst>
          </p:cNvPr>
          <p:cNvCxnSpPr>
            <a:cxnSpLocks/>
            <a:endCxn id="644" idx="0"/>
          </p:cNvCxnSpPr>
          <p:nvPr/>
        </p:nvCxnSpPr>
        <p:spPr>
          <a:xfrm>
            <a:off x="6476388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xmlns="" id="{9040E592-587E-7F43-9CEC-C282097D665B}"/>
              </a:ext>
            </a:extLst>
          </p:cNvPr>
          <p:cNvCxnSpPr>
            <a:cxnSpLocks/>
            <a:endCxn id="620" idx="0"/>
          </p:cNvCxnSpPr>
          <p:nvPr/>
        </p:nvCxnSpPr>
        <p:spPr>
          <a:xfrm>
            <a:off x="6574607" y="5095904"/>
            <a:ext cx="2572" cy="1372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0" name="Rectangle 619">
            <a:extLst>
              <a:ext uri="{FF2B5EF4-FFF2-40B4-BE49-F238E27FC236}">
                <a16:creationId xmlns:a16="http://schemas.microsoft.com/office/drawing/2014/main" xmlns="" id="{74560BBD-AB45-7F44-A778-C3367BFCBF95}"/>
              </a:ext>
            </a:extLst>
          </p:cNvPr>
          <p:cNvSpPr>
            <a:spLocks noChangeAspect="1"/>
          </p:cNvSpPr>
          <p:nvPr/>
        </p:nvSpPr>
        <p:spPr>
          <a:xfrm>
            <a:off x="6541179" y="523318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>
            <a:extLst>
              <a:ext uri="{FF2B5EF4-FFF2-40B4-BE49-F238E27FC236}">
                <a16:creationId xmlns:a16="http://schemas.microsoft.com/office/drawing/2014/main" xmlns="" id="{CB7E0B33-2C86-D744-9B51-145BF1A5C3FF}"/>
              </a:ext>
            </a:extLst>
          </p:cNvPr>
          <p:cNvSpPr>
            <a:spLocks noChangeAspect="1"/>
          </p:cNvSpPr>
          <p:nvPr/>
        </p:nvSpPr>
        <p:spPr>
          <a:xfrm>
            <a:off x="6325155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7" name="Straight Connector 736">
            <a:extLst>
              <a:ext uri="{FF2B5EF4-FFF2-40B4-BE49-F238E27FC236}">
                <a16:creationId xmlns:a16="http://schemas.microsoft.com/office/drawing/2014/main" xmlns="" id="{A0D677A6-4361-F442-A918-77F3D53EB6BE}"/>
              </a:ext>
            </a:extLst>
          </p:cNvPr>
          <p:cNvCxnSpPr>
            <a:cxnSpLocks/>
            <a:endCxn id="401" idx="0"/>
          </p:cNvCxnSpPr>
          <p:nvPr/>
        </p:nvCxnSpPr>
        <p:spPr>
          <a:xfrm>
            <a:off x="653766" y="4871211"/>
            <a:ext cx="3733" cy="36848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3" name="Straight Connector 872">
            <a:extLst>
              <a:ext uri="{FF2B5EF4-FFF2-40B4-BE49-F238E27FC236}">
                <a16:creationId xmlns:a16="http://schemas.microsoft.com/office/drawing/2014/main" xmlns="" id="{7D7FBA8A-71E7-074E-9AB6-23506C45BF69}"/>
              </a:ext>
            </a:extLst>
          </p:cNvPr>
          <p:cNvCxnSpPr>
            <a:cxnSpLocks/>
            <a:endCxn id="434" idx="0"/>
          </p:cNvCxnSpPr>
          <p:nvPr/>
        </p:nvCxnSpPr>
        <p:spPr>
          <a:xfrm>
            <a:off x="1139885" y="5089048"/>
            <a:ext cx="2747" cy="1439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4" name="Straight Connector 873">
            <a:extLst>
              <a:ext uri="{FF2B5EF4-FFF2-40B4-BE49-F238E27FC236}">
                <a16:creationId xmlns:a16="http://schemas.microsoft.com/office/drawing/2014/main" xmlns="" id="{9BF5B0FC-7E67-2748-9F56-6AFDF7C38512}"/>
              </a:ext>
            </a:extLst>
          </p:cNvPr>
          <p:cNvCxnSpPr>
            <a:cxnSpLocks/>
            <a:endCxn id="436" idx="0"/>
          </p:cNvCxnSpPr>
          <p:nvPr/>
        </p:nvCxnSpPr>
        <p:spPr>
          <a:xfrm>
            <a:off x="1315779" y="5089164"/>
            <a:ext cx="0" cy="1437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6" name="Oval 625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1485462" y="523318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9" name="Straight Connector 628">
            <a:extLst>
              <a:ext uri="{FF2B5EF4-FFF2-40B4-BE49-F238E27FC236}">
                <a16:creationId xmlns:a16="http://schemas.microsoft.com/office/drawing/2014/main" xmlns="" id="{B9FF5475-161D-A14A-BBD4-DA3EB7CF0859}"/>
              </a:ext>
            </a:extLst>
          </p:cNvPr>
          <p:cNvCxnSpPr>
            <a:cxnSpLocks/>
          </p:cNvCxnSpPr>
          <p:nvPr/>
        </p:nvCxnSpPr>
        <p:spPr>
          <a:xfrm>
            <a:off x="2843815" y="5270064"/>
            <a:ext cx="3227" cy="16793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5" name="Straight Connector 634">
            <a:extLst>
              <a:ext uri="{FF2B5EF4-FFF2-40B4-BE49-F238E27FC236}">
                <a16:creationId xmlns:a16="http://schemas.microsoft.com/office/drawing/2014/main" xmlns="" id="{CA8D895A-2230-924D-9E3F-3F469381E121}"/>
              </a:ext>
            </a:extLst>
          </p:cNvPr>
          <p:cNvCxnSpPr>
            <a:cxnSpLocks/>
          </p:cNvCxnSpPr>
          <p:nvPr/>
        </p:nvCxnSpPr>
        <p:spPr>
          <a:xfrm>
            <a:off x="2171028" y="5263796"/>
            <a:ext cx="0" cy="1853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3" name="Straight Connector 642">
            <a:extLst>
              <a:ext uri="{FF2B5EF4-FFF2-40B4-BE49-F238E27FC236}">
                <a16:creationId xmlns:a16="http://schemas.microsoft.com/office/drawing/2014/main" xmlns="" id="{2089C1B4-E0B0-C94E-85A0-72E240799905}"/>
              </a:ext>
            </a:extLst>
          </p:cNvPr>
          <p:cNvCxnSpPr>
            <a:cxnSpLocks/>
            <a:endCxn id="512" idx="0"/>
          </p:cNvCxnSpPr>
          <p:nvPr/>
        </p:nvCxnSpPr>
        <p:spPr>
          <a:xfrm flipH="1">
            <a:off x="1872444" y="5263796"/>
            <a:ext cx="248" cy="31810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4" name="Oval 643">
            <a:extLst>
              <a:ext uri="{FF2B5EF4-FFF2-40B4-BE49-F238E27FC236}">
                <a16:creationId xmlns:a16="http://schemas.microsoft.com/office/drawing/2014/main" xmlns="" id="{A2956CD5-4AB0-3045-BE95-C823F6D1D1AC}"/>
              </a:ext>
            </a:extLst>
          </p:cNvPr>
          <p:cNvSpPr>
            <a:spLocks noChangeAspect="1"/>
          </p:cNvSpPr>
          <p:nvPr/>
        </p:nvSpPr>
        <p:spPr>
          <a:xfrm>
            <a:off x="6440388" y="523318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649" name="Straight Connector 648">
            <a:extLst>
              <a:ext uri="{FF2B5EF4-FFF2-40B4-BE49-F238E27FC236}">
                <a16:creationId xmlns:a16="http://schemas.microsoft.com/office/drawing/2014/main" xmlns="" id="{FC849029-2C84-F148-8BC0-3D316E6B1958}"/>
              </a:ext>
            </a:extLst>
          </p:cNvPr>
          <p:cNvCxnSpPr>
            <a:cxnSpLocks/>
          </p:cNvCxnSpPr>
          <p:nvPr/>
        </p:nvCxnSpPr>
        <p:spPr>
          <a:xfrm>
            <a:off x="2847076" y="5437802"/>
            <a:ext cx="0" cy="14466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xmlns="" id="{8B5D02F9-99F5-CA4E-B026-3C79990DDFBB}"/>
              </a:ext>
            </a:extLst>
          </p:cNvPr>
          <p:cNvCxnSpPr>
            <a:cxnSpLocks/>
          </p:cNvCxnSpPr>
          <p:nvPr/>
        </p:nvCxnSpPr>
        <p:spPr>
          <a:xfrm>
            <a:off x="5969198" y="5089404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0" name="Rectangle 659">
            <a:extLst>
              <a:ext uri="{FF2B5EF4-FFF2-40B4-BE49-F238E27FC236}">
                <a16:creationId xmlns:a16="http://schemas.microsoft.com/office/drawing/2014/main" xmlns="" id="{9C98CF6D-A524-2642-99DA-21C13B56396E}"/>
              </a:ext>
            </a:extLst>
          </p:cNvPr>
          <p:cNvSpPr>
            <a:spLocks noChangeAspect="1"/>
          </p:cNvSpPr>
          <p:nvPr/>
        </p:nvSpPr>
        <p:spPr>
          <a:xfrm>
            <a:off x="5935894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2" name="Straight Connector 661">
            <a:extLst>
              <a:ext uri="{FF2B5EF4-FFF2-40B4-BE49-F238E27FC236}">
                <a16:creationId xmlns:a16="http://schemas.microsoft.com/office/drawing/2014/main" xmlns="" id="{71F57D3D-8D69-4249-B398-8B28469A2F95}"/>
              </a:ext>
            </a:extLst>
          </p:cNvPr>
          <p:cNvCxnSpPr>
            <a:cxnSpLocks/>
          </p:cNvCxnSpPr>
          <p:nvPr/>
        </p:nvCxnSpPr>
        <p:spPr>
          <a:xfrm>
            <a:off x="6113206" y="5089404"/>
            <a:ext cx="0" cy="14377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" name="Rectangle 664">
            <a:extLst>
              <a:ext uri="{FF2B5EF4-FFF2-40B4-BE49-F238E27FC236}">
                <a16:creationId xmlns:a16="http://schemas.microsoft.com/office/drawing/2014/main" xmlns="" id="{DCD55182-5512-3A48-8C3C-B91B3FDA5722}"/>
              </a:ext>
            </a:extLst>
          </p:cNvPr>
          <p:cNvSpPr>
            <a:spLocks noChangeAspect="1"/>
          </p:cNvSpPr>
          <p:nvPr/>
        </p:nvSpPr>
        <p:spPr>
          <a:xfrm>
            <a:off x="6079902" y="523318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3" name="Straight Connector 692">
            <a:extLst>
              <a:ext uri="{FF2B5EF4-FFF2-40B4-BE49-F238E27FC236}">
                <a16:creationId xmlns:a16="http://schemas.microsoft.com/office/drawing/2014/main" xmlns="" id="{1EFABF86-48B1-644B-8C71-11A4D0486603}"/>
              </a:ext>
            </a:extLst>
          </p:cNvPr>
          <p:cNvCxnSpPr>
            <a:cxnSpLocks/>
          </p:cNvCxnSpPr>
          <p:nvPr/>
        </p:nvCxnSpPr>
        <p:spPr>
          <a:xfrm>
            <a:off x="1071563" y="4213666"/>
            <a:ext cx="572841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6" name="TextBox 695">
            <a:extLst>
              <a:ext uri="{FF2B5EF4-FFF2-40B4-BE49-F238E27FC236}">
                <a16:creationId xmlns:a16="http://schemas.microsoft.com/office/drawing/2014/main" xmlns="" id="{E0E9D262-58E3-0245-B26B-AF4BEA87E05A}"/>
              </a:ext>
            </a:extLst>
          </p:cNvPr>
          <p:cNvSpPr txBox="1"/>
          <p:nvPr/>
        </p:nvSpPr>
        <p:spPr>
          <a:xfrm>
            <a:off x="1993852" y="561955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697" name="TextBox 696">
            <a:extLst>
              <a:ext uri="{FF2B5EF4-FFF2-40B4-BE49-F238E27FC236}">
                <a16:creationId xmlns:a16="http://schemas.microsoft.com/office/drawing/2014/main" xmlns="" id="{3B98D11E-0708-1E42-8B31-DEF19359D1E6}"/>
              </a:ext>
            </a:extLst>
          </p:cNvPr>
          <p:cNvSpPr txBox="1"/>
          <p:nvPr/>
        </p:nvSpPr>
        <p:spPr>
          <a:xfrm>
            <a:off x="2142176" y="562419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700" name="Oval 699">
            <a:extLst>
              <a:ext uri="{FF2B5EF4-FFF2-40B4-BE49-F238E27FC236}">
                <a16:creationId xmlns:a16="http://schemas.microsoft.com/office/drawing/2014/main" xmlns="" id="{1ACA0E25-2FB4-1F44-BD87-76C160BB7E94}"/>
              </a:ext>
            </a:extLst>
          </p:cNvPr>
          <p:cNvSpPr>
            <a:spLocks noChangeAspect="1"/>
          </p:cNvSpPr>
          <p:nvPr/>
        </p:nvSpPr>
        <p:spPr>
          <a:xfrm>
            <a:off x="6757211" y="4405332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1" name="Straight Connector 700">
            <a:extLst>
              <a:ext uri="{FF2B5EF4-FFF2-40B4-BE49-F238E27FC236}">
                <a16:creationId xmlns:a16="http://schemas.microsoft.com/office/drawing/2014/main" xmlns="" id="{0EE46A6E-752C-C841-AA8B-6A2DEDE92B64}"/>
              </a:ext>
            </a:extLst>
          </p:cNvPr>
          <p:cNvCxnSpPr>
            <a:cxnSpLocks/>
            <a:endCxn id="700" idx="0"/>
          </p:cNvCxnSpPr>
          <p:nvPr/>
        </p:nvCxnSpPr>
        <p:spPr>
          <a:xfrm>
            <a:off x="6793211" y="4213666"/>
            <a:ext cx="0" cy="1916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2" name="Rectangle 701">
            <a:extLst>
              <a:ext uri="{FF2B5EF4-FFF2-40B4-BE49-F238E27FC236}">
                <a16:creationId xmlns:a16="http://schemas.microsoft.com/office/drawing/2014/main" xmlns="" id="{E5896CDF-D4DD-0646-8100-F1D64B47D299}"/>
              </a:ext>
            </a:extLst>
          </p:cNvPr>
          <p:cNvSpPr>
            <a:spLocks noChangeAspect="1"/>
          </p:cNvSpPr>
          <p:nvPr/>
        </p:nvSpPr>
        <p:spPr>
          <a:xfrm>
            <a:off x="6572275" y="4405332"/>
            <a:ext cx="72000" cy="7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3" name="Straight Connector 702">
            <a:extLst>
              <a:ext uri="{FF2B5EF4-FFF2-40B4-BE49-F238E27FC236}">
                <a16:creationId xmlns:a16="http://schemas.microsoft.com/office/drawing/2014/main" xmlns="" id="{04A0B781-6D09-7F4A-9776-6BCF944AB091}"/>
              </a:ext>
            </a:extLst>
          </p:cNvPr>
          <p:cNvCxnSpPr>
            <a:cxnSpLocks/>
            <a:stCxn id="702" idx="3"/>
            <a:endCxn id="700" idx="2"/>
          </p:cNvCxnSpPr>
          <p:nvPr/>
        </p:nvCxnSpPr>
        <p:spPr>
          <a:xfrm>
            <a:off x="6644275" y="4441332"/>
            <a:ext cx="11293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4" name="Straight Connector 703">
            <a:extLst>
              <a:ext uri="{FF2B5EF4-FFF2-40B4-BE49-F238E27FC236}">
                <a16:creationId xmlns:a16="http://schemas.microsoft.com/office/drawing/2014/main" xmlns="" id="{F7B6F330-86A7-0A48-9816-9DD6E08FC812}"/>
              </a:ext>
            </a:extLst>
          </p:cNvPr>
          <p:cNvCxnSpPr>
            <a:cxnSpLocks/>
            <a:endCxn id="705" idx="0"/>
          </p:cNvCxnSpPr>
          <p:nvPr/>
        </p:nvCxnSpPr>
        <p:spPr>
          <a:xfrm flipH="1">
            <a:off x="6691966" y="4441332"/>
            <a:ext cx="414" cy="39558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5" name="Oval 704">
            <a:extLst>
              <a:ext uri="{FF2B5EF4-FFF2-40B4-BE49-F238E27FC236}">
                <a16:creationId xmlns:a16="http://schemas.microsoft.com/office/drawing/2014/main" xmlns="" id="{A71D1B0B-4389-964F-B277-DDD15EE97246}"/>
              </a:ext>
            </a:extLst>
          </p:cNvPr>
          <p:cNvSpPr>
            <a:spLocks noChangeAspect="1"/>
          </p:cNvSpPr>
          <p:nvPr/>
        </p:nvSpPr>
        <p:spPr>
          <a:xfrm>
            <a:off x="6655966" y="483691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7" name="Straight Connector 706">
            <a:extLst>
              <a:ext uri="{FF2B5EF4-FFF2-40B4-BE49-F238E27FC236}">
                <a16:creationId xmlns:a16="http://schemas.microsoft.com/office/drawing/2014/main" xmlns="" id="{948C396C-82EB-C149-9250-56E917E7474F}"/>
              </a:ext>
            </a:extLst>
          </p:cNvPr>
          <p:cNvCxnSpPr>
            <a:cxnSpLocks/>
          </p:cNvCxnSpPr>
          <p:nvPr/>
        </p:nvCxnSpPr>
        <p:spPr>
          <a:xfrm>
            <a:off x="1078671" y="4213666"/>
            <a:ext cx="0" cy="180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9" name="TextBox 708">
            <a:extLst>
              <a:ext uri="{FF2B5EF4-FFF2-40B4-BE49-F238E27FC236}">
                <a16:creationId xmlns:a16="http://schemas.microsoft.com/office/drawing/2014/main" xmlns="" id="{DC1E8C73-5CDF-0F4F-8E56-9284CCD70593}"/>
              </a:ext>
            </a:extLst>
          </p:cNvPr>
          <p:cNvSpPr txBox="1"/>
          <p:nvPr/>
        </p:nvSpPr>
        <p:spPr>
          <a:xfrm>
            <a:off x="2621426" y="560941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710" name="TextBox 709">
            <a:extLst>
              <a:ext uri="{FF2B5EF4-FFF2-40B4-BE49-F238E27FC236}">
                <a16:creationId xmlns:a16="http://schemas.microsoft.com/office/drawing/2014/main" xmlns="" id="{BAB870A5-BA34-8348-9120-EE18BE464AE2}"/>
              </a:ext>
            </a:extLst>
          </p:cNvPr>
          <p:cNvSpPr txBox="1"/>
          <p:nvPr/>
        </p:nvSpPr>
        <p:spPr>
          <a:xfrm>
            <a:off x="2748611" y="561362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xmlns="" id="{4C159BFA-43E5-A148-BDB3-AD6EA49C493E}"/>
              </a:ext>
            </a:extLst>
          </p:cNvPr>
          <p:cNvSpPr txBox="1"/>
          <p:nvPr/>
        </p:nvSpPr>
        <p:spPr>
          <a:xfrm>
            <a:off x="2864688" y="561680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712" name="TextBox 711">
            <a:extLst>
              <a:ext uri="{FF2B5EF4-FFF2-40B4-BE49-F238E27FC236}">
                <a16:creationId xmlns:a16="http://schemas.microsoft.com/office/drawing/2014/main" xmlns="" id="{7B45FB1D-E574-9349-8DA9-CB98BD2A1ADF}"/>
              </a:ext>
            </a:extLst>
          </p:cNvPr>
          <p:cNvSpPr txBox="1"/>
          <p:nvPr/>
        </p:nvSpPr>
        <p:spPr>
          <a:xfrm>
            <a:off x="3150628" y="561889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713" name="TextBox 712">
            <a:extLst>
              <a:ext uri="{FF2B5EF4-FFF2-40B4-BE49-F238E27FC236}">
                <a16:creationId xmlns:a16="http://schemas.microsoft.com/office/drawing/2014/main" xmlns="" id="{53AD34A9-603A-FD44-A22A-2B8AFC8D032F}"/>
              </a:ext>
            </a:extLst>
          </p:cNvPr>
          <p:cNvSpPr txBox="1"/>
          <p:nvPr/>
        </p:nvSpPr>
        <p:spPr>
          <a:xfrm>
            <a:off x="3277157" y="562139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714" name="TextBox 713">
            <a:extLst>
              <a:ext uri="{FF2B5EF4-FFF2-40B4-BE49-F238E27FC236}">
                <a16:creationId xmlns:a16="http://schemas.microsoft.com/office/drawing/2014/main" xmlns="" id="{717512C6-F8D4-3B4D-AB5E-E88D6258E4E9}"/>
              </a:ext>
            </a:extLst>
          </p:cNvPr>
          <p:cNvSpPr txBox="1"/>
          <p:nvPr/>
        </p:nvSpPr>
        <p:spPr>
          <a:xfrm>
            <a:off x="3744440" y="561889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sp>
        <p:nvSpPr>
          <p:cNvPr id="715" name="TextBox 714">
            <a:extLst>
              <a:ext uri="{FF2B5EF4-FFF2-40B4-BE49-F238E27FC236}">
                <a16:creationId xmlns:a16="http://schemas.microsoft.com/office/drawing/2014/main" xmlns="" id="{FEB3545D-AADC-3342-820E-52485193950A}"/>
              </a:ext>
            </a:extLst>
          </p:cNvPr>
          <p:cNvSpPr txBox="1"/>
          <p:nvPr/>
        </p:nvSpPr>
        <p:spPr>
          <a:xfrm>
            <a:off x="4050763" y="562139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</a:t>
            </a:r>
          </a:p>
        </p:txBody>
      </p:sp>
      <p:sp>
        <p:nvSpPr>
          <p:cNvPr id="716" name="TextBox 715">
            <a:extLst>
              <a:ext uri="{FF2B5EF4-FFF2-40B4-BE49-F238E27FC236}">
                <a16:creationId xmlns:a16="http://schemas.microsoft.com/office/drawing/2014/main" xmlns="" id="{B8033F75-B104-4343-848A-FFF2C05E42E5}"/>
              </a:ext>
            </a:extLst>
          </p:cNvPr>
          <p:cNvSpPr txBox="1"/>
          <p:nvPr/>
        </p:nvSpPr>
        <p:spPr>
          <a:xfrm>
            <a:off x="4552731" y="562641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</a:t>
            </a:r>
          </a:p>
        </p:txBody>
      </p:sp>
      <p:sp>
        <p:nvSpPr>
          <p:cNvPr id="717" name="TextBox 716">
            <a:extLst>
              <a:ext uri="{FF2B5EF4-FFF2-40B4-BE49-F238E27FC236}">
                <a16:creationId xmlns:a16="http://schemas.microsoft.com/office/drawing/2014/main" xmlns="" id="{F13B89A7-733E-3B48-B1A2-A6E87A3050CC}"/>
              </a:ext>
            </a:extLst>
          </p:cNvPr>
          <p:cNvSpPr txBox="1"/>
          <p:nvPr/>
        </p:nvSpPr>
        <p:spPr>
          <a:xfrm>
            <a:off x="4755992" y="562641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</a:t>
            </a:r>
          </a:p>
        </p:txBody>
      </p:sp>
      <p:cxnSp>
        <p:nvCxnSpPr>
          <p:cNvPr id="735" name="Straight Connector 734">
            <a:extLst>
              <a:ext uri="{FF2B5EF4-FFF2-40B4-BE49-F238E27FC236}">
                <a16:creationId xmlns:a16="http://schemas.microsoft.com/office/drawing/2014/main" xmlns="" id="{4A9F5B57-F12D-9044-9AAC-2E4CCBE4A1E2}"/>
              </a:ext>
            </a:extLst>
          </p:cNvPr>
          <p:cNvCxnSpPr>
            <a:cxnSpLocks/>
          </p:cNvCxnSpPr>
          <p:nvPr/>
        </p:nvCxnSpPr>
        <p:spPr>
          <a:xfrm>
            <a:off x="5268962" y="5268813"/>
            <a:ext cx="0" cy="19332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8" name="TextBox 737">
            <a:extLst>
              <a:ext uri="{FF2B5EF4-FFF2-40B4-BE49-F238E27FC236}">
                <a16:creationId xmlns:a16="http://schemas.microsoft.com/office/drawing/2014/main" xmlns="" id="{0FABE19E-9B0C-0B41-9C76-D3ACB1B02CBB}"/>
              </a:ext>
            </a:extLst>
          </p:cNvPr>
          <p:cNvSpPr txBox="1"/>
          <p:nvPr/>
        </p:nvSpPr>
        <p:spPr>
          <a:xfrm>
            <a:off x="4887107" y="5652120"/>
            <a:ext cx="28227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13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xmlns="" id="{AB7C3E52-B693-B84C-B2A1-8C1965018E43}"/>
              </a:ext>
            </a:extLst>
          </p:cNvPr>
          <p:cNvSpPr txBox="1"/>
          <p:nvPr/>
        </p:nvSpPr>
        <p:spPr>
          <a:xfrm>
            <a:off x="1760735" y="5617847"/>
            <a:ext cx="21602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xmlns="" id="{955079C8-8EA2-DE44-BFEE-226222C559E9}"/>
              </a:ext>
            </a:extLst>
          </p:cNvPr>
          <p:cNvSpPr txBox="1"/>
          <p:nvPr/>
        </p:nvSpPr>
        <p:spPr>
          <a:xfrm>
            <a:off x="821139" y="527800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21</a:t>
            </a: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xmlns="" id="{6F55351D-9BD5-6F4C-9593-59E126EFFF08}"/>
              </a:ext>
            </a:extLst>
          </p:cNvPr>
          <p:cNvSpPr txBox="1"/>
          <p:nvPr/>
        </p:nvSpPr>
        <p:spPr>
          <a:xfrm>
            <a:off x="1032066" y="527835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22</a:t>
            </a:r>
          </a:p>
        </p:txBody>
      </p:sp>
      <p:sp>
        <p:nvSpPr>
          <p:cNvPr id="746" name="TextBox 745">
            <a:extLst>
              <a:ext uri="{FF2B5EF4-FFF2-40B4-BE49-F238E27FC236}">
                <a16:creationId xmlns:a16="http://schemas.microsoft.com/office/drawing/2014/main" xmlns="" id="{519A2BEC-0815-0B42-BCBE-17597B0B48CD}"/>
              </a:ext>
            </a:extLst>
          </p:cNvPr>
          <p:cNvSpPr txBox="1"/>
          <p:nvPr/>
        </p:nvSpPr>
        <p:spPr>
          <a:xfrm>
            <a:off x="1198530" y="527668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23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xmlns="" id="{708EFBC6-2085-F249-8A78-B608273C05E8}"/>
              </a:ext>
            </a:extLst>
          </p:cNvPr>
          <p:cNvSpPr txBox="1"/>
          <p:nvPr/>
        </p:nvSpPr>
        <p:spPr>
          <a:xfrm>
            <a:off x="1406105" y="527260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24</a:t>
            </a:r>
          </a:p>
        </p:txBody>
      </p:sp>
      <p:sp>
        <p:nvSpPr>
          <p:cNvPr id="748" name="TextBox 747">
            <a:extLst>
              <a:ext uri="{FF2B5EF4-FFF2-40B4-BE49-F238E27FC236}">
                <a16:creationId xmlns:a16="http://schemas.microsoft.com/office/drawing/2014/main" xmlns="" id="{B5CE9EA0-1EC3-CB41-9EAB-73659F9A024A}"/>
              </a:ext>
            </a:extLst>
          </p:cNvPr>
          <p:cNvSpPr txBox="1"/>
          <p:nvPr/>
        </p:nvSpPr>
        <p:spPr>
          <a:xfrm>
            <a:off x="1678766" y="52725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25</a:t>
            </a:r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xmlns="" id="{2BFEE90A-813D-A44B-9507-7172C3522AB8}"/>
              </a:ext>
            </a:extLst>
          </p:cNvPr>
          <p:cNvSpPr txBox="1"/>
          <p:nvPr/>
        </p:nvSpPr>
        <p:spPr>
          <a:xfrm>
            <a:off x="1829551" y="5268948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25a</a:t>
            </a: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xmlns="" id="{5DB0D0B4-BCAE-7A43-AEA6-AE54AF58F307}"/>
              </a:ext>
            </a:extLst>
          </p:cNvPr>
          <p:cNvSpPr txBox="1"/>
          <p:nvPr/>
        </p:nvSpPr>
        <p:spPr>
          <a:xfrm>
            <a:off x="1974922" y="5270654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26a</a:t>
            </a:r>
          </a:p>
        </p:txBody>
      </p:sp>
      <p:sp>
        <p:nvSpPr>
          <p:cNvPr id="751" name="TextBox 750">
            <a:extLst>
              <a:ext uri="{FF2B5EF4-FFF2-40B4-BE49-F238E27FC236}">
                <a16:creationId xmlns:a16="http://schemas.microsoft.com/office/drawing/2014/main" xmlns="" id="{D9204BD3-3761-C546-A2EB-895C0009249C}"/>
              </a:ext>
            </a:extLst>
          </p:cNvPr>
          <p:cNvSpPr txBox="1"/>
          <p:nvPr/>
        </p:nvSpPr>
        <p:spPr>
          <a:xfrm>
            <a:off x="2129376" y="526888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26</a:t>
            </a:r>
          </a:p>
        </p:txBody>
      </p:sp>
      <p:sp>
        <p:nvSpPr>
          <p:cNvPr id="752" name="TextBox 751">
            <a:extLst>
              <a:ext uri="{FF2B5EF4-FFF2-40B4-BE49-F238E27FC236}">
                <a16:creationId xmlns:a16="http://schemas.microsoft.com/office/drawing/2014/main" xmlns="" id="{411BD022-CCE0-B845-A713-7E6CBCCE4FD4}"/>
              </a:ext>
            </a:extLst>
          </p:cNvPr>
          <p:cNvSpPr txBox="1"/>
          <p:nvPr/>
        </p:nvSpPr>
        <p:spPr>
          <a:xfrm>
            <a:off x="2257255" y="526888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27</a:t>
            </a:r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xmlns="" id="{10E6DFFC-AA5F-0642-BE63-11C13BA2E874}"/>
              </a:ext>
            </a:extLst>
          </p:cNvPr>
          <p:cNvSpPr txBox="1"/>
          <p:nvPr/>
        </p:nvSpPr>
        <p:spPr>
          <a:xfrm>
            <a:off x="2368941" y="526888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28</a:t>
            </a: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xmlns="" id="{D7635ED7-668C-B842-8C94-0E8F9DCC84E8}"/>
              </a:ext>
            </a:extLst>
          </p:cNvPr>
          <p:cNvSpPr txBox="1"/>
          <p:nvPr/>
        </p:nvSpPr>
        <p:spPr>
          <a:xfrm>
            <a:off x="2491515" y="527006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29</a:t>
            </a:r>
          </a:p>
        </p:txBody>
      </p:sp>
      <p:sp>
        <p:nvSpPr>
          <p:cNvPr id="755" name="TextBox 754">
            <a:extLst>
              <a:ext uri="{FF2B5EF4-FFF2-40B4-BE49-F238E27FC236}">
                <a16:creationId xmlns:a16="http://schemas.microsoft.com/office/drawing/2014/main" xmlns="" id="{1B0A94C9-8460-9B4D-8A93-CF3F30CD84FF}"/>
              </a:ext>
            </a:extLst>
          </p:cNvPr>
          <p:cNvSpPr txBox="1"/>
          <p:nvPr/>
        </p:nvSpPr>
        <p:spPr>
          <a:xfrm>
            <a:off x="2643502" y="5263796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30a</a:t>
            </a:r>
          </a:p>
        </p:txBody>
      </p:sp>
      <p:sp>
        <p:nvSpPr>
          <p:cNvPr id="756" name="TextBox 755">
            <a:extLst>
              <a:ext uri="{FF2B5EF4-FFF2-40B4-BE49-F238E27FC236}">
                <a16:creationId xmlns:a16="http://schemas.microsoft.com/office/drawing/2014/main" xmlns="" id="{0043B6EA-D7CA-A141-90B2-97C9AC67BD72}"/>
              </a:ext>
            </a:extLst>
          </p:cNvPr>
          <p:cNvSpPr txBox="1"/>
          <p:nvPr/>
        </p:nvSpPr>
        <p:spPr>
          <a:xfrm>
            <a:off x="2802568" y="527073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30</a:t>
            </a: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xmlns="" id="{DF3460D7-BF09-8F46-A3C5-BC0A2106DA02}"/>
              </a:ext>
            </a:extLst>
          </p:cNvPr>
          <p:cNvSpPr txBox="1"/>
          <p:nvPr/>
        </p:nvSpPr>
        <p:spPr>
          <a:xfrm>
            <a:off x="2972312" y="527023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31</a:t>
            </a:r>
          </a:p>
        </p:txBody>
      </p:sp>
      <p:sp>
        <p:nvSpPr>
          <p:cNvPr id="758" name="TextBox 757">
            <a:extLst>
              <a:ext uri="{FF2B5EF4-FFF2-40B4-BE49-F238E27FC236}">
                <a16:creationId xmlns:a16="http://schemas.microsoft.com/office/drawing/2014/main" xmlns="" id="{A2415366-C356-F74A-9823-FDFA63ED4BC3}"/>
              </a:ext>
            </a:extLst>
          </p:cNvPr>
          <p:cNvSpPr txBox="1"/>
          <p:nvPr/>
        </p:nvSpPr>
        <p:spPr>
          <a:xfrm>
            <a:off x="3104491" y="5270909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32a</a:t>
            </a: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xmlns="" id="{D1DBAB6B-3271-8349-8EF6-EC0973E2ED1C}"/>
              </a:ext>
            </a:extLst>
          </p:cNvPr>
          <p:cNvSpPr txBox="1"/>
          <p:nvPr/>
        </p:nvSpPr>
        <p:spPr>
          <a:xfrm>
            <a:off x="3260216" y="527023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32</a:t>
            </a:r>
          </a:p>
        </p:txBody>
      </p:sp>
      <p:sp>
        <p:nvSpPr>
          <p:cNvPr id="760" name="TextBox 759">
            <a:extLst>
              <a:ext uri="{FF2B5EF4-FFF2-40B4-BE49-F238E27FC236}">
                <a16:creationId xmlns:a16="http://schemas.microsoft.com/office/drawing/2014/main" xmlns="" id="{55CAE55E-2C95-AC42-BCC2-C1475179B2D3}"/>
              </a:ext>
            </a:extLst>
          </p:cNvPr>
          <p:cNvSpPr txBox="1"/>
          <p:nvPr/>
        </p:nvSpPr>
        <p:spPr>
          <a:xfrm>
            <a:off x="3423944" y="527023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33</a:t>
            </a:r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xmlns="" id="{6CCF6A1D-4A73-B14F-B2EA-D613B382F099}"/>
              </a:ext>
            </a:extLst>
          </p:cNvPr>
          <p:cNvSpPr txBox="1"/>
          <p:nvPr/>
        </p:nvSpPr>
        <p:spPr>
          <a:xfrm>
            <a:off x="3555422" y="52725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34</a:t>
            </a: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xmlns="" id="{56A42559-AEA8-B54A-9FFE-62B7FEBCFF23}"/>
              </a:ext>
            </a:extLst>
          </p:cNvPr>
          <p:cNvSpPr txBox="1"/>
          <p:nvPr/>
        </p:nvSpPr>
        <p:spPr>
          <a:xfrm>
            <a:off x="3673403" y="527668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35</a:t>
            </a:r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xmlns="" id="{680D7D02-9A49-7B49-8588-71660485952C}"/>
              </a:ext>
            </a:extLst>
          </p:cNvPr>
          <p:cNvSpPr txBox="1"/>
          <p:nvPr/>
        </p:nvSpPr>
        <p:spPr>
          <a:xfrm>
            <a:off x="3834698" y="5278002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35a</a:t>
            </a:r>
          </a:p>
        </p:txBody>
      </p:sp>
      <p:sp>
        <p:nvSpPr>
          <p:cNvPr id="770" name="TextBox 769">
            <a:extLst>
              <a:ext uri="{FF2B5EF4-FFF2-40B4-BE49-F238E27FC236}">
                <a16:creationId xmlns:a16="http://schemas.microsoft.com/office/drawing/2014/main" xmlns="" id="{20954A55-8C52-6D46-AA60-DA3E190792B0}"/>
              </a:ext>
            </a:extLst>
          </p:cNvPr>
          <p:cNvSpPr txBox="1"/>
          <p:nvPr/>
        </p:nvSpPr>
        <p:spPr>
          <a:xfrm>
            <a:off x="4742143" y="5268813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40a</a:t>
            </a:r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xmlns="" id="{2ABFA0A4-9C41-C747-B2B6-2F08B9885F7E}"/>
              </a:ext>
            </a:extLst>
          </p:cNvPr>
          <p:cNvSpPr txBox="1"/>
          <p:nvPr/>
        </p:nvSpPr>
        <p:spPr>
          <a:xfrm>
            <a:off x="4997425" y="52765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41</a:t>
            </a:r>
          </a:p>
        </p:txBody>
      </p:sp>
      <p:sp>
        <p:nvSpPr>
          <p:cNvPr id="773" name="TextBox 772">
            <a:extLst>
              <a:ext uri="{FF2B5EF4-FFF2-40B4-BE49-F238E27FC236}">
                <a16:creationId xmlns:a16="http://schemas.microsoft.com/office/drawing/2014/main" xmlns="" id="{E2DBABB1-3E1F-4947-9FA8-F51302CA1CCC}"/>
              </a:ext>
            </a:extLst>
          </p:cNvPr>
          <p:cNvSpPr txBox="1"/>
          <p:nvPr/>
        </p:nvSpPr>
        <p:spPr>
          <a:xfrm>
            <a:off x="5230534" y="5278527"/>
            <a:ext cx="2722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42</a:t>
            </a: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xmlns="" id="{93A942B3-FB38-1042-ABC7-299C7CC7CB15}"/>
              </a:ext>
            </a:extLst>
          </p:cNvPr>
          <p:cNvSpPr txBox="1"/>
          <p:nvPr/>
        </p:nvSpPr>
        <p:spPr>
          <a:xfrm>
            <a:off x="5075681" y="5275697"/>
            <a:ext cx="323907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42a</a:t>
            </a:r>
          </a:p>
        </p:txBody>
      </p:sp>
      <p:sp>
        <p:nvSpPr>
          <p:cNvPr id="775" name="TextBox 774">
            <a:extLst>
              <a:ext uri="{FF2B5EF4-FFF2-40B4-BE49-F238E27FC236}">
                <a16:creationId xmlns:a16="http://schemas.microsoft.com/office/drawing/2014/main" xmlns="" id="{5B600372-DF14-CF4B-9A84-7C96539223B5}"/>
              </a:ext>
            </a:extLst>
          </p:cNvPr>
          <p:cNvSpPr txBox="1"/>
          <p:nvPr/>
        </p:nvSpPr>
        <p:spPr>
          <a:xfrm>
            <a:off x="5356203" y="527260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43</a:t>
            </a:r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xmlns="" id="{C069DCE4-A507-8145-AFB7-A7C3D3F987E7}"/>
              </a:ext>
            </a:extLst>
          </p:cNvPr>
          <p:cNvSpPr txBox="1"/>
          <p:nvPr/>
        </p:nvSpPr>
        <p:spPr>
          <a:xfrm>
            <a:off x="5461059" y="527569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44</a:t>
            </a:r>
          </a:p>
        </p:txBody>
      </p:sp>
      <p:sp>
        <p:nvSpPr>
          <p:cNvPr id="777" name="TextBox 776">
            <a:extLst>
              <a:ext uri="{FF2B5EF4-FFF2-40B4-BE49-F238E27FC236}">
                <a16:creationId xmlns:a16="http://schemas.microsoft.com/office/drawing/2014/main" xmlns="" id="{D7DF4659-F265-E04D-BC81-42BE500812BF}"/>
              </a:ext>
            </a:extLst>
          </p:cNvPr>
          <p:cNvSpPr txBox="1"/>
          <p:nvPr/>
        </p:nvSpPr>
        <p:spPr>
          <a:xfrm>
            <a:off x="5576472" y="527287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45</a:t>
            </a: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xmlns="" id="{B14684AE-FFFA-9446-BC58-BF4051E7864D}"/>
              </a:ext>
            </a:extLst>
          </p:cNvPr>
          <p:cNvSpPr txBox="1"/>
          <p:nvPr/>
        </p:nvSpPr>
        <p:spPr>
          <a:xfrm>
            <a:off x="5718971" y="526881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46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xmlns="" id="{0CDBE7EA-29E8-0C4D-8F04-F4F817FD6390}"/>
              </a:ext>
            </a:extLst>
          </p:cNvPr>
          <p:cNvSpPr txBox="1"/>
          <p:nvPr/>
        </p:nvSpPr>
        <p:spPr>
          <a:xfrm>
            <a:off x="6469171" y="527852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52</a:t>
            </a:r>
          </a:p>
        </p:txBody>
      </p:sp>
      <p:sp>
        <p:nvSpPr>
          <p:cNvPr id="782" name="TextBox 781">
            <a:extLst>
              <a:ext uri="{FF2B5EF4-FFF2-40B4-BE49-F238E27FC236}">
                <a16:creationId xmlns:a16="http://schemas.microsoft.com/office/drawing/2014/main" xmlns="" id="{79C2B34B-B35B-C844-B5A2-5951E5DB2C1D}"/>
              </a:ext>
            </a:extLst>
          </p:cNvPr>
          <p:cNvSpPr txBox="1"/>
          <p:nvPr/>
        </p:nvSpPr>
        <p:spPr>
          <a:xfrm>
            <a:off x="6249953" y="52725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50</a:t>
            </a: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xmlns="" id="{A47B7BAC-CE6C-1D47-9A81-8A6C4CA8EA1D}"/>
              </a:ext>
            </a:extLst>
          </p:cNvPr>
          <p:cNvSpPr txBox="1"/>
          <p:nvPr/>
        </p:nvSpPr>
        <p:spPr>
          <a:xfrm>
            <a:off x="6109131" y="527090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49</a:t>
            </a:r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xmlns="" id="{82BFCB61-4EB5-7541-8521-523CD4F232B6}"/>
              </a:ext>
            </a:extLst>
          </p:cNvPr>
          <p:cNvSpPr txBox="1"/>
          <p:nvPr/>
        </p:nvSpPr>
        <p:spPr>
          <a:xfrm>
            <a:off x="5791870" y="4863739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53a</a:t>
            </a:r>
          </a:p>
        </p:txBody>
      </p:sp>
      <p:sp>
        <p:nvSpPr>
          <p:cNvPr id="792" name="TextBox 791">
            <a:extLst>
              <a:ext uri="{FF2B5EF4-FFF2-40B4-BE49-F238E27FC236}">
                <a16:creationId xmlns:a16="http://schemas.microsoft.com/office/drawing/2014/main" xmlns="" id="{1F489E95-D989-F94F-A825-929AD70CAE6C}"/>
              </a:ext>
            </a:extLst>
          </p:cNvPr>
          <p:cNvSpPr txBox="1"/>
          <p:nvPr/>
        </p:nvSpPr>
        <p:spPr>
          <a:xfrm>
            <a:off x="5198964" y="4878473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52a</a:t>
            </a:r>
          </a:p>
        </p:txBody>
      </p:sp>
      <p:sp>
        <p:nvSpPr>
          <p:cNvPr id="793" name="TextBox 792">
            <a:extLst>
              <a:ext uri="{FF2B5EF4-FFF2-40B4-BE49-F238E27FC236}">
                <a16:creationId xmlns:a16="http://schemas.microsoft.com/office/drawing/2014/main" xmlns="" id="{2329ED34-C244-0F41-AFFE-4B11B3368835}"/>
              </a:ext>
            </a:extLst>
          </p:cNvPr>
          <p:cNvSpPr txBox="1"/>
          <p:nvPr/>
        </p:nvSpPr>
        <p:spPr>
          <a:xfrm>
            <a:off x="5404474" y="487847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52</a:t>
            </a:r>
          </a:p>
        </p:txBody>
      </p:sp>
      <p:sp>
        <p:nvSpPr>
          <p:cNvPr id="794" name="TextBox 793">
            <a:extLst>
              <a:ext uri="{FF2B5EF4-FFF2-40B4-BE49-F238E27FC236}">
                <a16:creationId xmlns:a16="http://schemas.microsoft.com/office/drawing/2014/main" xmlns="" id="{87C7205D-497E-FE4E-8617-6AADC98F200C}"/>
              </a:ext>
            </a:extLst>
          </p:cNvPr>
          <p:cNvSpPr txBox="1"/>
          <p:nvPr/>
        </p:nvSpPr>
        <p:spPr>
          <a:xfrm>
            <a:off x="4843450" y="487572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51</a:t>
            </a:r>
          </a:p>
        </p:txBody>
      </p:sp>
      <p:sp>
        <p:nvSpPr>
          <p:cNvPr id="795" name="TextBox 794">
            <a:extLst>
              <a:ext uri="{FF2B5EF4-FFF2-40B4-BE49-F238E27FC236}">
                <a16:creationId xmlns:a16="http://schemas.microsoft.com/office/drawing/2014/main" xmlns="" id="{6C1CA70D-4401-C843-9CB8-5D79C2C751E7}"/>
              </a:ext>
            </a:extLst>
          </p:cNvPr>
          <p:cNvSpPr txBox="1"/>
          <p:nvPr/>
        </p:nvSpPr>
        <p:spPr>
          <a:xfrm>
            <a:off x="4648533" y="4884294"/>
            <a:ext cx="26596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00" b="1" dirty="0"/>
              <a:t>51a</a:t>
            </a: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xmlns="" id="{8D705855-3DC0-574C-9E52-326DCCCB3C64}"/>
              </a:ext>
            </a:extLst>
          </p:cNvPr>
          <p:cNvSpPr txBox="1"/>
          <p:nvPr/>
        </p:nvSpPr>
        <p:spPr>
          <a:xfrm>
            <a:off x="4337347" y="487291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50</a:t>
            </a:r>
          </a:p>
        </p:txBody>
      </p:sp>
      <p:sp>
        <p:nvSpPr>
          <p:cNvPr id="797" name="TextBox 796">
            <a:extLst>
              <a:ext uri="{FF2B5EF4-FFF2-40B4-BE49-F238E27FC236}">
                <a16:creationId xmlns:a16="http://schemas.microsoft.com/office/drawing/2014/main" xmlns="" id="{5CA4D9AE-69B5-504F-9BE5-BDFD4AF00FCB}"/>
              </a:ext>
            </a:extLst>
          </p:cNvPr>
          <p:cNvSpPr txBox="1"/>
          <p:nvPr/>
        </p:nvSpPr>
        <p:spPr>
          <a:xfrm>
            <a:off x="4127042" y="4872917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50a</a:t>
            </a: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xmlns="" id="{91FEBA69-8D1D-A84C-A69D-43BBA001E972}"/>
              </a:ext>
            </a:extLst>
          </p:cNvPr>
          <p:cNvSpPr txBox="1"/>
          <p:nvPr/>
        </p:nvSpPr>
        <p:spPr>
          <a:xfrm>
            <a:off x="3342197" y="4872917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49a</a:t>
            </a:r>
          </a:p>
        </p:txBody>
      </p:sp>
      <p:sp>
        <p:nvSpPr>
          <p:cNvPr id="799" name="TextBox 798">
            <a:extLst>
              <a:ext uri="{FF2B5EF4-FFF2-40B4-BE49-F238E27FC236}">
                <a16:creationId xmlns:a16="http://schemas.microsoft.com/office/drawing/2014/main" xmlns="" id="{6A2916FC-AF79-704B-B3E3-850CA539A2D6}"/>
              </a:ext>
            </a:extLst>
          </p:cNvPr>
          <p:cNvSpPr txBox="1"/>
          <p:nvPr/>
        </p:nvSpPr>
        <p:spPr>
          <a:xfrm>
            <a:off x="3172976" y="487291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49</a:t>
            </a:r>
          </a:p>
        </p:txBody>
      </p:sp>
      <p:sp>
        <p:nvSpPr>
          <p:cNvPr id="800" name="TextBox 799">
            <a:extLst>
              <a:ext uri="{FF2B5EF4-FFF2-40B4-BE49-F238E27FC236}">
                <a16:creationId xmlns:a16="http://schemas.microsoft.com/office/drawing/2014/main" xmlns="" id="{BF4F6961-F483-734B-9118-A65A76DA1988}"/>
              </a:ext>
            </a:extLst>
          </p:cNvPr>
          <p:cNvSpPr txBox="1"/>
          <p:nvPr/>
        </p:nvSpPr>
        <p:spPr>
          <a:xfrm>
            <a:off x="2040099" y="488278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48</a:t>
            </a:r>
          </a:p>
        </p:txBody>
      </p:sp>
      <p:sp>
        <p:nvSpPr>
          <p:cNvPr id="801" name="TextBox 800">
            <a:extLst>
              <a:ext uri="{FF2B5EF4-FFF2-40B4-BE49-F238E27FC236}">
                <a16:creationId xmlns:a16="http://schemas.microsoft.com/office/drawing/2014/main" xmlns="" id="{3B3AAEC7-8C7B-7643-A20B-5038A4FC94AE}"/>
              </a:ext>
            </a:extLst>
          </p:cNvPr>
          <p:cNvSpPr txBox="1"/>
          <p:nvPr/>
        </p:nvSpPr>
        <p:spPr>
          <a:xfrm>
            <a:off x="2215574" y="4873140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48a</a:t>
            </a:r>
          </a:p>
        </p:txBody>
      </p:sp>
      <p:sp>
        <p:nvSpPr>
          <p:cNvPr id="802" name="TextBox 801">
            <a:extLst>
              <a:ext uri="{FF2B5EF4-FFF2-40B4-BE49-F238E27FC236}">
                <a16:creationId xmlns:a16="http://schemas.microsoft.com/office/drawing/2014/main" xmlns="" id="{6B48CCD3-9C50-E845-8A16-490BC7B24127}"/>
              </a:ext>
            </a:extLst>
          </p:cNvPr>
          <p:cNvSpPr txBox="1"/>
          <p:nvPr/>
        </p:nvSpPr>
        <p:spPr>
          <a:xfrm>
            <a:off x="1850860" y="488278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47</a:t>
            </a:r>
          </a:p>
        </p:txBody>
      </p:sp>
      <p:sp>
        <p:nvSpPr>
          <p:cNvPr id="803" name="TextBox 802">
            <a:extLst>
              <a:ext uri="{FF2B5EF4-FFF2-40B4-BE49-F238E27FC236}">
                <a16:creationId xmlns:a16="http://schemas.microsoft.com/office/drawing/2014/main" xmlns="" id="{6BA84624-D4FF-D849-9B27-098A718A8DA8}"/>
              </a:ext>
            </a:extLst>
          </p:cNvPr>
          <p:cNvSpPr txBox="1"/>
          <p:nvPr/>
        </p:nvSpPr>
        <p:spPr>
          <a:xfrm>
            <a:off x="1743337" y="48810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46</a:t>
            </a:r>
          </a:p>
        </p:txBody>
      </p:sp>
      <p:sp>
        <p:nvSpPr>
          <p:cNvPr id="804" name="TextBox 803">
            <a:extLst>
              <a:ext uri="{FF2B5EF4-FFF2-40B4-BE49-F238E27FC236}">
                <a16:creationId xmlns:a16="http://schemas.microsoft.com/office/drawing/2014/main" xmlns="" id="{DFAD987F-85F8-094F-A3A9-0F15E2B24CF9}"/>
              </a:ext>
            </a:extLst>
          </p:cNvPr>
          <p:cNvSpPr txBox="1"/>
          <p:nvPr/>
        </p:nvSpPr>
        <p:spPr>
          <a:xfrm>
            <a:off x="1604209" y="48810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45</a:t>
            </a: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xmlns="" id="{22E9DE53-F4FD-4B42-ACA2-A43A4D4D0B45}"/>
              </a:ext>
            </a:extLst>
          </p:cNvPr>
          <p:cNvSpPr txBox="1"/>
          <p:nvPr/>
        </p:nvSpPr>
        <p:spPr>
          <a:xfrm>
            <a:off x="1028784" y="487121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43</a:t>
            </a:r>
          </a:p>
        </p:txBody>
      </p:sp>
      <p:sp>
        <p:nvSpPr>
          <p:cNvPr id="811" name="TextBox 810">
            <a:extLst>
              <a:ext uri="{FF2B5EF4-FFF2-40B4-BE49-F238E27FC236}">
                <a16:creationId xmlns:a16="http://schemas.microsoft.com/office/drawing/2014/main" xmlns="" id="{CBED378D-5FFF-1B4A-889C-94E02B1D2685}"/>
              </a:ext>
            </a:extLst>
          </p:cNvPr>
          <p:cNvSpPr txBox="1"/>
          <p:nvPr/>
        </p:nvSpPr>
        <p:spPr>
          <a:xfrm>
            <a:off x="439251" y="487606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41</a:t>
            </a:r>
          </a:p>
        </p:txBody>
      </p:sp>
      <p:sp>
        <p:nvSpPr>
          <p:cNvPr id="812" name="TextBox 811">
            <a:extLst>
              <a:ext uri="{FF2B5EF4-FFF2-40B4-BE49-F238E27FC236}">
                <a16:creationId xmlns:a16="http://schemas.microsoft.com/office/drawing/2014/main" xmlns="" id="{37937769-E0EC-F54D-81A4-6ED484EBE41F}"/>
              </a:ext>
            </a:extLst>
          </p:cNvPr>
          <p:cNvSpPr txBox="1"/>
          <p:nvPr/>
        </p:nvSpPr>
        <p:spPr>
          <a:xfrm>
            <a:off x="618354" y="4876062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41a</a:t>
            </a:r>
          </a:p>
        </p:txBody>
      </p:sp>
      <p:sp>
        <p:nvSpPr>
          <p:cNvPr id="813" name="TextBox 812">
            <a:extLst>
              <a:ext uri="{FF2B5EF4-FFF2-40B4-BE49-F238E27FC236}">
                <a16:creationId xmlns:a16="http://schemas.microsoft.com/office/drawing/2014/main" xmlns="" id="{7334C12E-FF46-434A-BC4C-DFBFEBA3D5CE}"/>
              </a:ext>
            </a:extLst>
          </p:cNvPr>
          <p:cNvSpPr txBox="1"/>
          <p:nvPr/>
        </p:nvSpPr>
        <p:spPr>
          <a:xfrm>
            <a:off x="321270" y="487291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40</a:t>
            </a:r>
          </a:p>
        </p:txBody>
      </p:sp>
      <p:sp>
        <p:nvSpPr>
          <p:cNvPr id="814" name="TextBox 813">
            <a:extLst>
              <a:ext uri="{FF2B5EF4-FFF2-40B4-BE49-F238E27FC236}">
                <a16:creationId xmlns:a16="http://schemas.microsoft.com/office/drawing/2014/main" xmlns="" id="{3D4D6F16-5889-1E48-93BE-3BF4A7C103AC}"/>
              </a:ext>
            </a:extLst>
          </p:cNvPr>
          <p:cNvSpPr txBox="1"/>
          <p:nvPr/>
        </p:nvSpPr>
        <p:spPr>
          <a:xfrm>
            <a:off x="85329" y="4872917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40a</a:t>
            </a:r>
          </a:p>
        </p:txBody>
      </p:sp>
      <p:sp>
        <p:nvSpPr>
          <p:cNvPr id="815" name="TextBox 814">
            <a:extLst>
              <a:ext uri="{FF2B5EF4-FFF2-40B4-BE49-F238E27FC236}">
                <a16:creationId xmlns:a16="http://schemas.microsoft.com/office/drawing/2014/main" xmlns="" id="{36163E05-056D-D747-B960-F873234E3B35}"/>
              </a:ext>
            </a:extLst>
          </p:cNvPr>
          <p:cNvSpPr txBox="1"/>
          <p:nvPr/>
        </p:nvSpPr>
        <p:spPr>
          <a:xfrm>
            <a:off x="969467" y="442969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</a:t>
            </a:r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xmlns="" id="{FBAA9AC6-DFE9-FC47-93FD-3596AEDA18F6}"/>
              </a:ext>
            </a:extLst>
          </p:cNvPr>
          <p:cNvSpPr txBox="1"/>
          <p:nvPr/>
        </p:nvSpPr>
        <p:spPr>
          <a:xfrm>
            <a:off x="1175809" y="4429690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12a</a:t>
            </a: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xmlns="" id="{C1C1EE58-A262-BA49-BEBD-40311EA17C72}"/>
              </a:ext>
            </a:extLst>
          </p:cNvPr>
          <p:cNvSpPr txBox="1"/>
          <p:nvPr/>
        </p:nvSpPr>
        <p:spPr>
          <a:xfrm>
            <a:off x="2794212" y="442969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13</a:t>
            </a:r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xmlns="" id="{CDFC4005-D4BE-A04A-8294-EDCBCEEB2204}"/>
              </a:ext>
            </a:extLst>
          </p:cNvPr>
          <p:cNvSpPr txBox="1"/>
          <p:nvPr/>
        </p:nvSpPr>
        <p:spPr>
          <a:xfrm>
            <a:off x="3020729" y="4429690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13a</a:t>
            </a: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xmlns="" id="{2433CE6A-A578-FF4C-834B-424B9DF0083B}"/>
              </a:ext>
            </a:extLst>
          </p:cNvPr>
          <p:cNvSpPr txBox="1"/>
          <p:nvPr/>
        </p:nvSpPr>
        <p:spPr>
          <a:xfrm>
            <a:off x="265110" y="272182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xmlns="" id="{7CC1B670-4531-ED4C-9CD9-7EDF1B829D56}"/>
              </a:ext>
            </a:extLst>
          </p:cNvPr>
          <p:cNvSpPr txBox="1"/>
          <p:nvPr/>
        </p:nvSpPr>
        <p:spPr>
          <a:xfrm>
            <a:off x="499980" y="271521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2a</a:t>
            </a:r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xmlns="" id="{014D04CD-FB18-154E-910A-835CAEA63AC9}"/>
              </a:ext>
            </a:extLst>
          </p:cNvPr>
          <p:cNvSpPr txBox="1"/>
          <p:nvPr/>
        </p:nvSpPr>
        <p:spPr>
          <a:xfrm>
            <a:off x="723095" y="271919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xmlns="" id="{D194D1F9-74E7-F746-BF99-DB5D66BFE203}"/>
              </a:ext>
            </a:extLst>
          </p:cNvPr>
          <p:cNvSpPr txBox="1"/>
          <p:nvPr/>
        </p:nvSpPr>
        <p:spPr>
          <a:xfrm>
            <a:off x="1088199" y="272324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829" name="TextBox 828">
            <a:extLst>
              <a:ext uri="{FF2B5EF4-FFF2-40B4-BE49-F238E27FC236}">
                <a16:creationId xmlns:a16="http://schemas.microsoft.com/office/drawing/2014/main" xmlns="" id="{EBE14335-5215-A741-A99C-862FE8F6AA85}"/>
              </a:ext>
            </a:extLst>
          </p:cNvPr>
          <p:cNvSpPr txBox="1"/>
          <p:nvPr/>
        </p:nvSpPr>
        <p:spPr>
          <a:xfrm>
            <a:off x="1237785" y="271517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3a</a:t>
            </a:r>
          </a:p>
        </p:txBody>
      </p:sp>
      <p:sp>
        <p:nvSpPr>
          <p:cNvPr id="830" name="TextBox 829">
            <a:extLst>
              <a:ext uri="{FF2B5EF4-FFF2-40B4-BE49-F238E27FC236}">
                <a16:creationId xmlns:a16="http://schemas.microsoft.com/office/drawing/2014/main" xmlns="" id="{1C17D6D9-8A71-C749-89CA-66546A51AAC7}"/>
              </a:ext>
            </a:extLst>
          </p:cNvPr>
          <p:cNvSpPr txBox="1"/>
          <p:nvPr/>
        </p:nvSpPr>
        <p:spPr>
          <a:xfrm>
            <a:off x="458169" y="315357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xmlns="" id="{57DF9D5F-008B-E849-81DA-EDEBCDCEC5F2}"/>
              </a:ext>
            </a:extLst>
          </p:cNvPr>
          <p:cNvSpPr txBox="1"/>
          <p:nvPr/>
        </p:nvSpPr>
        <p:spPr>
          <a:xfrm>
            <a:off x="283058" y="315030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1a</a:t>
            </a:r>
          </a:p>
        </p:txBody>
      </p:sp>
      <p:sp>
        <p:nvSpPr>
          <p:cNvPr id="832" name="TextBox 831">
            <a:extLst>
              <a:ext uri="{FF2B5EF4-FFF2-40B4-BE49-F238E27FC236}">
                <a16:creationId xmlns:a16="http://schemas.microsoft.com/office/drawing/2014/main" xmlns="" id="{FB4AF100-1CEC-2F40-A3CA-BE1FE99CAB03}"/>
              </a:ext>
            </a:extLst>
          </p:cNvPr>
          <p:cNvSpPr txBox="1"/>
          <p:nvPr/>
        </p:nvSpPr>
        <p:spPr>
          <a:xfrm>
            <a:off x="618014" y="315258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xmlns="" id="{92405B0F-B7D0-9148-9736-EF3E1AD3B9C9}"/>
              </a:ext>
            </a:extLst>
          </p:cNvPr>
          <p:cNvSpPr txBox="1"/>
          <p:nvPr/>
        </p:nvSpPr>
        <p:spPr>
          <a:xfrm>
            <a:off x="751355" y="315372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834" name="TextBox 833">
            <a:extLst>
              <a:ext uri="{FF2B5EF4-FFF2-40B4-BE49-F238E27FC236}">
                <a16:creationId xmlns:a16="http://schemas.microsoft.com/office/drawing/2014/main" xmlns="" id="{334820ED-5774-8E4E-8D38-78A0243A460F}"/>
              </a:ext>
            </a:extLst>
          </p:cNvPr>
          <p:cNvSpPr txBox="1"/>
          <p:nvPr/>
        </p:nvSpPr>
        <p:spPr>
          <a:xfrm>
            <a:off x="929934" y="315400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3a</a:t>
            </a:r>
          </a:p>
        </p:txBody>
      </p:sp>
      <p:sp>
        <p:nvSpPr>
          <p:cNvPr id="835" name="TextBox 834">
            <a:extLst>
              <a:ext uri="{FF2B5EF4-FFF2-40B4-BE49-F238E27FC236}">
                <a16:creationId xmlns:a16="http://schemas.microsoft.com/office/drawing/2014/main" xmlns="" id="{8F449C14-46D7-604E-AB2D-C45FE3FF1B68}"/>
              </a:ext>
            </a:extLst>
          </p:cNvPr>
          <p:cNvSpPr txBox="1"/>
          <p:nvPr/>
        </p:nvSpPr>
        <p:spPr>
          <a:xfrm>
            <a:off x="1163776" y="315950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836" name="TextBox 835">
            <a:extLst>
              <a:ext uri="{FF2B5EF4-FFF2-40B4-BE49-F238E27FC236}">
                <a16:creationId xmlns:a16="http://schemas.microsoft.com/office/drawing/2014/main" xmlns="" id="{FC2C537E-1AEE-4E44-9C73-987B2A7FACC1}"/>
              </a:ext>
            </a:extLst>
          </p:cNvPr>
          <p:cNvSpPr txBox="1"/>
          <p:nvPr/>
        </p:nvSpPr>
        <p:spPr>
          <a:xfrm>
            <a:off x="1357564" y="316416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837" name="TextBox 836">
            <a:extLst>
              <a:ext uri="{FF2B5EF4-FFF2-40B4-BE49-F238E27FC236}">
                <a16:creationId xmlns:a16="http://schemas.microsoft.com/office/drawing/2014/main" xmlns="" id="{04232543-7492-734F-AA19-AF4F1B0D1E62}"/>
              </a:ext>
            </a:extLst>
          </p:cNvPr>
          <p:cNvSpPr txBox="1"/>
          <p:nvPr/>
        </p:nvSpPr>
        <p:spPr>
          <a:xfrm>
            <a:off x="1477929" y="316416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838" name="TextBox 837">
            <a:extLst>
              <a:ext uri="{FF2B5EF4-FFF2-40B4-BE49-F238E27FC236}">
                <a16:creationId xmlns:a16="http://schemas.microsoft.com/office/drawing/2014/main" xmlns="" id="{8ED73348-6B87-F546-8834-C07B98D98526}"/>
              </a:ext>
            </a:extLst>
          </p:cNvPr>
          <p:cNvSpPr txBox="1"/>
          <p:nvPr/>
        </p:nvSpPr>
        <p:spPr>
          <a:xfrm>
            <a:off x="1611559" y="316416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839" name="TextBox 838">
            <a:extLst>
              <a:ext uri="{FF2B5EF4-FFF2-40B4-BE49-F238E27FC236}">
                <a16:creationId xmlns:a16="http://schemas.microsoft.com/office/drawing/2014/main" xmlns="" id="{29525906-9FD1-274B-BAB2-879BDB0EF52F}"/>
              </a:ext>
            </a:extLst>
          </p:cNvPr>
          <p:cNvSpPr txBox="1"/>
          <p:nvPr/>
        </p:nvSpPr>
        <p:spPr>
          <a:xfrm>
            <a:off x="1789876" y="315808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8a</a:t>
            </a:r>
          </a:p>
        </p:txBody>
      </p:sp>
      <p:sp>
        <p:nvSpPr>
          <p:cNvPr id="841" name="TextBox 840">
            <a:extLst>
              <a:ext uri="{FF2B5EF4-FFF2-40B4-BE49-F238E27FC236}">
                <a16:creationId xmlns:a16="http://schemas.microsoft.com/office/drawing/2014/main" xmlns="" id="{24388284-BDEF-E649-948B-D82C2B5E6A6B}"/>
              </a:ext>
            </a:extLst>
          </p:cNvPr>
          <p:cNvSpPr txBox="1"/>
          <p:nvPr/>
        </p:nvSpPr>
        <p:spPr>
          <a:xfrm>
            <a:off x="2114925" y="315986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sp>
        <p:nvSpPr>
          <p:cNvPr id="842" name="TextBox 841">
            <a:extLst>
              <a:ext uri="{FF2B5EF4-FFF2-40B4-BE49-F238E27FC236}">
                <a16:creationId xmlns:a16="http://schemas.microsoft.com/office/drawing/2014/main" xmlns="" id="{03D27BA0-62EA-DC49-91F0-7A28105DEDF4}"/>
              </a:ext>
            </a:extLst>
          </p:cNvPr>
          <p:cNvSpPr txBox="1"/>
          <p:nvPr/>
        </p:nvSpPr>
        <p:spPr>
          <a:xfrm>
            <a:off x="2345012" y="315754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</a:t>
            </a:r>
          </a:p>
        </p:txBody>
      </p:sp>
      <p:sp>
        <p:nvSpPr>
          <p:cNvPr id="843" name="TextBox 842">
            <a:extLst>
              <a:ext uri="{FF2B5EF4-FFF2-40B4-BE49-F238E27FC236}">
                <a16:creationId xmlns:a16="http://schemas.microsoft.com/office/drawing/2014/main" xmlns="" id="{2B6AB108-D285-8048-8065-562C2F51EA97}"/>
              </a:ext>
            </a:extLst>
          </p:cNvPr>
          <p:cNvSpPr txBox="1"/>
          <p:nvPr/>
        </p:nvSpPr>
        <p:spPr>
          <a:xfrm>
            <a:off x="2230341" y="315754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</a:t>
            </a:r>
          </a:p>
        </p:txBody>
      </p:sp>
      <p:sp>
        <p:nvSpPr>
          <p:cNvPr id="845" name="TextBox 844">
            <a:extLst>
              <a:ext uri="{FF2B5EF4-FFF2-40B4-BE49-F238E27FC236}">
                <a16:creationId xmlns:a16="http://schemas.microsoft.com/office/drawing/2014/main" xmlns="" id="{C0D7543F-F278-F444-A7DA-5A6627818742}"/>
              </a:ext>
            </a:extLst>
          </p:cNvPr>
          <p:cNvSpPr txBox="1"/>
          <p:nvPr/>
        </p:nvSpPr>
        <p:spPr>
          <a:xfrm>
            <a:off x="2581954" y="315555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13</a:t>
            </a:r>
          </a:p>
        </p:txBody>
      </p:sp>
      <p:sp>
        <p:nvSpPr>
          <p:cNvPr id="846" name="TextBox 845">
            <a:extLst>
              <a:ext uri="{FF2B5EF4-FFF2-40B4-BE49-F238E27FC236}">
                <a16:creationId xmlns:a16="http://schemas.microsoft.com/office/drawing/2014/main" xmlns="" id="{80CC39DF-4748-6341-A200-FA222343AE6D}"/>
              </a:ext>
            </a:extLst>
          </p:cNvPr>
          <p:cNvSpPr txBox="1"/>
          <p:nvPr/>
        </p:nvSpPr>
        <p:spPr>
          <a:xfrm>
            <a:off x="2804719" y="31530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15</a:t>
            </a:r>
          </a:p>
        </p:txBody>
      </p:sp>
      <p:sp>
        <p:nvSpPr>
          <p:cNvPr id="847" name="TextBox 846">
            <a:extLst>
              <a:ext uri="{FF2B5EF4-FFF2-40B4-BE49-F238E27FC236}">
                <a16:creationId xmlns:a16="http://schemas.microsoft.com/office/drawing/2014/main" xmlns="" id="{5FF29F80-BCBC-0449-9E16-823138F95C6C}"/>
              </a:ext>
            </a:extLst>
          </p:cNvPr>
          <p:cNvSpPr txBox="1"/>
          <p:nvPr/>
        </p:nvSpPr>
        <p:spPr>
          <a:xfrm>
            <a:off x="2700586" y="315516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</a:t>
            </a:r>
          </a:p>
        </p:txBody>
      </p:sp>
      <p:sp>
        <p:nvSpPr>
          <p:cNvPr id="848" name="TextBox 847">
            <a:extLst>
              <a:ext uri="{FF2B5EF4-FFF2-40B4-BE49-F238E27FC236}">
                <a16:creationId xmlns:a16="http://schemas.microsoft.com/office/drawing/2014/main" xmlns="" id="{061308D3-FF0D-C540-828E-BFF088E88E19}"/>
              </a:ext>
            </a:extLst>
          </p:cNvPr>
          <p:cNvSpPr txBox="1"/>
          <p:nvPr/>
        </p:nvSpPr>
        <p:spPr>
          <a:xfrm>
            <a:off x="2895273" y="315555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16</a:t>
            </a:r>
          </a:p>
        </p:txBody>
      </p:sp>
      <p:sp>
        <p:nvSpPr>
          <p:cNvPr id="849" name="TextBox 848">
            <a:extLst>
              <a:ext uri="{FF2B5EF4-FFF2-40B4-BE49-F238E27FC236}">
                <a16:creationId xmlns:a16="http://schemas.microsoft.com/office/drawing/2014/main" xmlns="" id="{9EE0C961-4389-A140-94EA-FA96377BB688}"/>
              </a:ext>
            </a:extLst>
          </p:cNvPr>
          <p:cNvSpPr txBox="1"/>
          <p:nvPr/>
        </p:nvSpPr>
        <p:spPr>
          <a:xfrm>
            <a:off x="2998655" y="315864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17</a:t>
            </a:r>
          </a:p>
        </p:txBody>
      </p:sp>
      <p:sp>
        <p:nvSpPr>
          <p:cNvPr id="850" name="TextBox 849">
            <a:extLst>
              <a:ext uri="{FF2B5EF4-FFF2-40B4-BE49-F238E27FC236}">
                <a16:creationId xmlns:a16="http://schemas.microsoft.com/office/drawing/2014/main" xmlns="" id="{54CCDDE7-F745-6745-AB3F-29B8B1A89DAE}"/>
              </a:ext>
            </a:extLst>
          </p:cNvPr>
          <p:cNvSpPr txBox="1"/>
          <p:nvPr/>
        </p:nvSpPr>
        <p:spPr>
          <a:xfrm>
            <a:off x="3104239" y="315372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18</a:t>
            </a:r>
          </a:p>
        </p:txBody>
      </p:sp>
      <p:sp>
        <p:nvSpPr>
          <p:cNvPr id="851" name="TextBox 850">
            <a:extLst>
              <a:ext uri="{FF2B5EF4-FFF2-40B4-BE49-F238E27FC236}">
                <a16:creationId xmlns:a16="http://schemas.microsoft.com/office/drawing/2014/main" xmlns="" id="{8D892F58-5085-2F41-850C-DD2E11BDEA1A}"/>
              </a:ext>
            </a:extLst>
          </p:cNvPr>
          <p:cNvSpPr txBox="1"/>
          <p:nvPr/>
        </p:nvSpPr>
        <p:spPr>
          <a:xfrm>
            <a:off x="3226896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19</a:t>
            </a:r>
          </a:p>
        </p:txBody>
      </p:sp>
      <p:sp>
        <p:nvSpPr>
          <p:cNvPr id="852" name="TextBox 851">
            <a:extLst>
              <a:ext uri="{FF2B5EF4-FFF2-40B4-BE49-F238E27FC236}">
                <a16:creationId xmlns:a16="http://schemas.microsoft.com/office/drawing/2014/main" xmlns="" id="{6194BF11-5393-554D-9031-D534CAC5F13E}"/>
              </a:ext>
            </a:extLst>
          </p:cNvPr>
          <p:cNvSpPr txBox="1"/>
          <p:nvPr/>
        </p:nvSpPr>
        <p:spPr>
          <a:xfrm>
            <a:off x="3346927" y="3149126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20a</a:t>
            </a:r>
          </a:p>
        </p:txBody>
      </p:sp>
      <p:sp>
        <p:nvSpPr>
          <p:cNvPr id="918" name="TextBox 917">
            <a:extLst>
              <a:ext uri="{FF2B5EF4-FFF2-40B4-BE49-F238E27FC236}">
                <a16:creationId xmlns:a16="http://schemas.microsoft.com/office/drawing/2014/main" xmlns="" id="{C99AE088-9F0D-ED46-B339-D1A5B05C8297}"/>
              </a:ext>
            </a:extLst>
          </p:cNvPr>
          <p:cNvSpPr txBox="1"/>
          <p:nvPr/>
        </p:nvSpPr>
        <p:spPr>
          <a:xfrm>
            <a:off x="1401245" y="272429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919" name="TextBox 918">
            <a:extLst>
              <a:ext uri="{FF2B5EF4-FFF2-40B4-BE49-F238E27FC236}">
                <a16:creationId xmlns:a16="http://schemas.microsoft.com/office/drawing/2014/main" xmlns="" id="{B30ABA9B-6FA9-F642-AC4B-1E59DA9138BC}"/>
              </a:ext>
            </a:extLst>
          </p:cNvPr>
          <p:cNvSpPr txBox="1"/>
          <p:nvPr/>
        </p:nvSpPr>
        <p:spPr>
          <a:xfrm>
            <a:off x="1559368" y="27236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4a</a:t>
            </a:r>
          </a:p>
        </p:txBody>
      </p:sp>
      <p:sp>
        <p:nvSpPr>
          <p:cNvPr id="920" name="TextBox 919">
            <a:extLst>
              <a:ext uri="{FF2B5EF4-FFF2-40B4-BE49-F238E27FC236}">
                <a16:creationId xmlns:a16="http://schemas.microsoft.com/office/drawing/2014/main" xmlns="" id="{6CC4C0CE-D697-BE40-AC47-65ADC7CAA4D2}"/>
              </a:ext>
            </a:extLst>
          </p:cNvPr>
          <p:cNvSpPr txBox="1"/>
          <p:nvPr/>
        </p:nvSpPr>
        <p:spPr>
          <a:xfrm>
            <a:off x="1792483" y="272214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xmlns="" id="{A3185165-9111-874F-957B-AD2648B1C18B}"/>
              </a:ext>
            </a:extLst>
          </p:cNvPr>
          <p:cNvSpPr txBox="1"/>
          <p:nvPr/>
        </p:nvSpPr>
        <p:spPr>
          <a:xfrm>
            <a:off x="2126868" y="272685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6a</a:t>
            </a:r>
          </a:p>
        </p:txBody>
      </p:sp>
      <p:sp>
        <p:nvSpPr>
          <p:cNvPr id="922" name="TextBox 921">
            <a:extLst>
              <a:ext uri="{FF2B5EF4-FFF2-40B4-BE49-F238E27FC236}">
                <a16:creationId xmlns:a16="http://schemas.microsoft.com/office/drawing/2014/main" xmlns="" id="{2D86F019-F68A-C843-B147-C1D97AAEAAED}"/>
              </a:ext>
            </a:extLst>
          </p:cNvPr>
          <p:cNvSpPr txBox="1"/>
          <p:nvPr/>
        </p:nvSpPr>
        <p:spPr>
          <a:xfrm>
            <a:off x="2330072" y="272701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923" name="TextBox 922">
            <a:extLst>
              <a:ext uri="{FF2B5EF4-FFF2-40B4-BE49-F238E27FC236}">
                <a16:creationId xmlns:a16="http://schemas.microsoft.com/office/drawing/2014/main" xmlns="" id="{68F00009-CC34-644D-ACCA-76A796564037}"/>
              </a:ext>
            </a:extLst>
          </p:cNvPr>
          <p:cNvSpPr txBox="1"/>
          <p:nvPr/>
        </p:nvSpPr>
        <p:spPr>
          <a:xfrm>
            <a:off x="2731258" y="272921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924" name="TextBox 923">
            <a:extLst>
              <a:ext uri="{FF2B5EF4-FFF2-40B4-BE49-F238E27FC236}">
                <a16:creationId xmlns:a16="http://schemas.microsoft.com/office/drawing/2014/main" xmlns="" id="{1D9ADB45-F1EB-7149-979B-5A962B0658B7}"/>
              </a:ext>
            </a:extLst>
          </p:cNvPr>
          <p:cNvSpPr txBox="1"/>
          <p:nvPr/>
        </p:nvSpPr>
        <p:spPr>
          <a:xfrm>
            <a:off x="2897966" y="272914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7a</a:t>
            </a:r>
          </a:p>
        </p:txBody>
      </p:sp>
      <p:sp>
        <p:nvSpPr>
          <p:cNvPr id="925" name="TextBox 924">
            <a:extLst>
              <a:ext uri="{FF2B5EF4-FFF2-40B4-BE49-F238E27FC236}">
                <a16:creationId xmlns:a16="http://schemas.microsoft.com/office/drawing/2014/main" xmlns="" id="{ED147A4B-529B-614C-AD15-D3F93811DE17}"/>
              </a:ext>
            </a:extLst>
          </p:cNvPr>
          <p:cNvSpPr txBox="1"/>
          <p:nvPr/>
        </p:nvSpPr>
        <p:spPr>
          <a:xfrm>
            <a:off x="3346142" y="272685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8a</a:t>
            </a:r>
          </a:p>
        </p:txBody>
      </p:sp>
      <p:sp>
        <p:nvSpPr>
          <p:cNvPr id="926" name="TextBox 925">
            <a:extLst>
              <a:ext uri="{FF2B5EF4-FFF2-40B4-BE49-F238E27FC236}">
                <a16:creationId xmlns:a16="http://schemas.microsoft.com/office/drawing/2014/main" xmlns="" id="{349748B5-3336-6142-ABE6-E3F3513A38F7}"/>
              </a:ext>
            </a:extLst>
          </p:cNvPr>
          <p:cNvSpPr txBox="1"/>
          <p:nvPr/>
        </p:nvSpPr>
        <p:spPr>
          <a:xfrm>
            <a:off x="3546276" y="272241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927" name="TextBox 926">
            <a:extLst>
              <a:ext uri="{FF2B5EF4-FFF2-40B4-BE49-F238E27FC236}">
                <a16:creationId xmlns:a16="http://schemas.microsoft.com/office/drawing/2014/main" xmlns="" id="{3B3BA7D6-919D-8A47-A1B0-AA3D499609F3}"/>
              </a:ext>
            </a:extLst>
          </p:cNvPr>
          <p:cNvSpPr txBox="1"/>
          <p:nvPr/>
        </p:nvSpPr>
        <p:spPr>
          <a:xfrm>
            <a:off x="4512384" y="273441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xmlns="" id="{DA4D0A83-D4BF-244E-A09E-EFCEA8A7262C}"/>
              </a:ext>
            </a:extLst>
          </p:cNvPr>
          <p:cNvSpPr txBox="1"/>
          <p:nvPr/>
        </p:nvSpPr>
        <p:spPr>
          <a:xfrm>
            <a:off x="4676332" y="273836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9a</a:t>
            </a:r>
          </a:p>
        </p:txBody>
      </p:sp>
      <p:sp>
        <p:nvSpPr>
          <p:cNvPr id="932" name="TextBox 931">
            <a:extLst>
              <a:ext uri="{FF2B5EF4-FFF2-40B4-BE49-F238E27FC236}">
                <a16:creationId xmlns:a16="http://schemas.microsoft.com/office/drawing/2014/main" xmlns="" id="{211DC306-2C2C-3644-B24E-166E7B363FED}"/>
              </a:ext>
            </a:extLst>
          </p:cNvPr>
          <p:cNvSpPr txBox="1"/>
          <p:nvPr/>
        </p:nvSpPr>
        <p:spPr>
          <a:xfrm>
            <a:off x="3527945" y="316077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20</a:t>
            </a:r>
          </a:p>
        </p:txBody>
      </p:sp>
      <p:sp>
        <p:nvSpPr>
          <p:cNvPr id="934" name="TextBox 933">
            <a:extLst>
              <a:ext uri="{FF2B5EF4-FFF2-40B4-BE49-F238E27FC236}">
                <a16:creationId xmlns:a16="http://schemas.microsoft.com/office/drawing/2014/main" xmlns="" id="{F7757B3C-D525-0B41-9A54-B3A6FCB5565B}"/>
              </a:ext>
            </a:extLst>
          </p:cNvPr>
          <p:cNvSpPr txBox="1"/>
          <p:nvPr/>
        </p:nvSpPr>
        <p:spPr>
          <a:xfrm>
            <a:off x="3623203" y="316077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21</a:t>
            </a:r>
          </a:p>
        </p:txBody>
      </p:sp>
      <p:sp>
        <p:nvSpPr>
          <p:cNvPr id="967" name="TextBox 966">
            <a:extLst>
              <a:ext uri="{FF2B5EF4-FFF2-40B4-BE49-F238E27FC236}">
                <a16:creationId xmlns:a16="http://schemas.microsoft.com/office/drawing/2014/main" xmlns="" id="{FC97F567-0129-1046-B739-68EF802AEC2D}"/>
              </a:ext>
            </a:extLst>
          </p:cNvPr>
          <p:cNvSpPr txBox="1"/>
          <p:nvPr/>
        </p:nvSpPr>
        <p:spPr>
          <a:xfrm>
            <a:off x="3181784" y="231990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968" name="TextBox 967">
            <a:extLst>
              <a:ext uri="{FF2B5EF4-FFF2-40B4-BE49-F238E27FC236}">
                <a16:creationId xmlns:a16="http://schemas.microsoft.com/office/drawing/2014/main" xmlns="" id="{B990CBC6-DF00-6646-BF5A-D8F9B3D7A617}"/>
              </a:ext>
            </a:extLst>
          </p:cNvPr>
          <p:cNvSpPr txBox="1"/>
          <p:nvPr/>
        </p:nvSpPr>
        <p:spPr>
          <a:xfrm>
            <a:off x="3394901" y="231462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1a</a:t>
            </a:r>
          </a:p>
        </p:txBody>
      </p:sp>
      <p:sp>
        <p:nvSpPr>
          <p:cNvPr id="969" name="TextBox 968">
            <a:extLst>
              <a:ext uri="{FF2B5EF4-FFF2-40B4-BE49-F238E27FC236}">
                <a16:creationId xmlns:a16="http://schemas.microsoft.com/office/drawing/2014/main" xmlns="" id="{ABA3FF0B-1F23-3545-AF9B-B0299C639E88}"/>
              </a:ext>
            </a:extLst>
          </p:cNvPr>
          <p:cNvSpPr txBox="1"/>
          <p:nvPr/>
        </p:nvSpPr>
        <p:spPr>
          <a:xfrm>
            <a:off x="2509198" y="181335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</a:t>
            </a:r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xmlns="" id="{51055083-F7FE-8E4E-886E-777AA6F582D7}"/>
              </a:ext>
            </a:extLst>
          </p:cNvPr>
          <p:cNvSpPr txBox="1"/>
          <p:nvPr/>
        </p:nvSpPr>
        <p:spPr>
          <a:xfrm>
            <a:off x="809393" y="180391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971" name="TextBox 970">
            <a:extLst>
              <a:ext uri="{FF2B5EF4-FFF2-40B4-BE49-F238E27FC236}">
                <a16:creationId xmlns:a16="http://schemas.microsoft.com/office/drawing/2014/main" xmlns="" id="{AB2F8D66-BD01-484D-8F01-8A1656FB6DEA}"/>
              </a:ext>
            </a:extLst>
          </p:cNvPr>
          <p:cNvSpPr txBox="1"/>
          <p:nvPr/>
        </p:nvSpPr>
        <p:spPr>
          <a:xfrm>
            <a:off x="2654968" y="181113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13</a:t>
            </a:r>
          </a:p>
        </p:txBody>
      </p:sp>
      <p:sp>
        <p:nvSpPr>
          <p:cNvPr id="1002" name="TextBox 1001">
            <a:extLst>
              <a:ext uri="{FF2B5EF4-FFF2-40B4-BE49-F238E27FC236}">
                <a16:creationId xmlns:a16="http://schemas.microsoft.com/office/drawing/2014/main" xmlns="" id="{C44AC9E7-090A-8B48-8776-E2A810EFD253}"/>
              </a:ext>
            </a:extLst>
          </p:cNvPr>
          <p:cNvSpPr txBox="1"/>
          <p:nvPr/>
        </p:nvSpPr>
        <p:spPr>
          <a:xfrm>
            <a:off x="951326" y="180877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1005" name="TextBox 1004">
            <a:extLst>
              <a:ext uri="{FF2B5EF4-FFF2-40B4-BE49-F238E27FC236}">
                <a16:creationId xmlns:a16="http://schemas.microsoft.com/office/drawing/2014/main" xmlns="" id="{0883C5BE-FC77-9C44-A4A0-522D5798C584}"/>
              </a:ext>
            </a:extLst>
          </p:cNvPr>
          <p:cNvSpPr txBox="1"/>
          <p:nvPr/>
        </p:nvSpPr>
        <p:spPr>
          <a:xfrm>
            <a:off x="1720744" y="181253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1006" name="TextBox 1005">
            <a:extLst>
              <a:ext uri="{FF2B5EF4-FFF2-40B4-BE49-F238E27FC236}">
                <a16:creationId xmlns:a16="http://schemas.microsoft.com/office/drawing/2014/main" xmlns="" id="{420811DB-8F24-5E46-BBF8-9F576559BFAB}"/>
              </a:ext>
            </a:extLst>
          </p:cNvPr>
          <p:cNvSpPr txBox="1"/>
          <p:nvPr/>
        </p:nvSpPr>
        <p:spPr>
          <a:xfrm>
            <a:off x="1569134" y="1811176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1007" name="TextBox 1006">
            <a:extLst>
              <a:ext uri="{FF2B5EF4-FFF2-40B4-BE49-F238E27FC236}">
                <a16:creationId xmlns:a16="http://schemas.microsoft.com/office/drawing/2014/main" xmlns="" id="{14115D8E-CAEB-D14A-A08B-30FD456E9D4A}"/>
              </a:ext>
            </a:extLst>
          </p:cNvPr>
          <p:cNvSpPr txBox="1"/>
          <p:nvPr/>
        </p:nvSpPr>
        <p:spPr>
          <a:xfrm>
            <a:off x="2018727" y="1806959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sp>
        <p:nvSpPr>
          <p:cNvPr id="1008" name="TextBox 1007">
            <a:extLst>
              <a:ext uri="{FF2B5EF4-FFF2-40B4-BE49-F238E27FC236}">
                <a16:creationId xmlns:a16="http://schemas.microsoft.com/office/drawing/2014/main" xmlns="" id="{FD7309EB-C7B1-7F42-94C1-6F114EA8AFCC}"/>
              </a:ext>
            </a:extLst>
          </p:cNvPr>
          <p:cNvSpPr txBox="1"/>
          <p:nvPr/>
        </p:nvSpPr>
        <p:spPr>
          <a:xfrm>
            <a:off x="1878013" y="180679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xmlns="" id="{AEC81863-D50B-E047-8B98-76AE3A5B0189}"/>
              </a:ext>
            </a:extLst>
          </p:cNvPr>
          <p:cNvSpPr txBox="1"/>
          <p:nvPr/>
        </p:nvSpPr>
        <p:spPr>
          <a:xfrm>
            <a:off x="2178426" y="180679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</a:t>
            </a:r>
          </a:p>
        </p:txBody>
      </p:sp>
      <p:sp>
        <p:nvSpPr>
          <p:cNvPr id="1011" name="TextBox 1010">
            <a:extLst>
              <a:ext uri="{FF2B5EF4-FFF2-40B4-BE49-F238E27FC236}">
                <a16:creationId xmlns:a16="http://schemas.microsoft.com/office/drawing/2014/main" xmlns="" id="{F73C4AA5-6CEF-7E42-84EA-A70E5E87ED08}"/>
              </a:ext>
            </a:extLst>
          </p:cNvPr>
          <p:cNvSpPr txBox="1"/>
          <p:nvPr/>
        </p:nvSpPr>
        <p:spPr>
          <a:xfrm>
            <a:off x="2326401" y="180920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</a:t>
            </a:r>
          </a:p>
        </p:txBody>
      </p:sp>
      <p:sp>
        <p:nvSpPr>
          <p:cNvPr id="1012" name="TextBox 1011">
            <a:extLst>
              <a:ext uri="{FF2B5EF4-FFF2-40B4-BE49-F238E27FC236}">
                <a16:creationId xmlns:a16="http://schemas.microsoft.com/office/drawing/2014/main" xmlns="" id="{B3412CE2-51D4-204B-B21D-B6057F031D0F}"/>
              </a:ext>
            </a:extLst>
          </p:cNvPr>
          <p:cNvSpPr txBox="1"/>
          <p:nvPr/>
        </p:nvSpPr>
        <p:spPr>
          <a:xfrm>
            <a:off x="2787861" y="181413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</a:t>
            </a:r>
          </a:p>
        </p:txBody>
      </p:sp>
      <p:sp>
        <p:nvSpPr>
          <p:cNvPr id="1013" name="TextBox 1012">
            <a:extLst>
              <a:ext uri="{FF2B5EF4-FFF2-40B4-BE49-F238E27FC236}">
                <a16:creationId xmlns:a16="http://schemas.microsoft.com/office/drawing/2014/main" xmlns="" id="{3AAC6104-C816-844F-804E-02B703637BA7}"/>
              </a:ext>
            </a:extLst>
          </p:cNvPr>
          <p:cNvSpPr txBox="1"/>
          <p:nvPr/>
        </p:nvSpPr>
        <p:spPr>
          <a:xfrm>
            <a:off x="3382142" y="180886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24</a:t>
            </a:r>
          </a:p>
        </p:txBody>
      </p:sp>
      <p:sp>
        <p:nvSpPr>
          <p:cNvPr id="1014" name="TextBox 1013">
            <a:extLst>
              <a:ext uri="{FF2B5EF4-FFF2-40B4-BE49-F238E27FC236}">
                <a16:creationId xmlns:a16="http://schemas.microsoft.com/office/drawing/2014/main" xmlns="" id="{BB32E8D4-B060-094B-8262-483439FF7199}"/>
              </a:ext>
            </a:extLst>
          </p:cNvPr>
          <p:cNvSpPr txBox="1"/>
          <p:nvPr/>
        </p:nvSpPr>
        <p:spPr>
          <a:xfrm>
            <a:off x="3553845" y="181218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25</a:t>
            </a:r>
          </a:p>
        </p:txBody>
      </p:sp>
      <p:sp>
        <p:nvSpPr>
          <p:cNvPr id="1015" name="TextBox 1014">
            <a:extLst>
              <a:ext uri="{FF2B5EF4-FFF2-40B4-BE49-F238E27FC236}">
                <a16:creationId xmlns:a16="http://schemas.microsoft.com/office/drawing/2014/main" xmlns="" id="{78AA7B08-389F-7645-9C57-3F9A64BB4098}"/>
              </a:ext>
            </a:extLst>
          </p:cNvPr>
          <p:cNvSpPr txBox="1"/>
          <p:nvPr/>
        </p:nvSpPr>
        <p:spPr>
          <a:xfrm>
            <a:off x="3834164" y="1804472"/>
            <a:ext cx="30008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26,27</a:t>
            </a:r>
          </a:p>
        </p:txBody>
      </p:sp>
      <p:sp>
        <p:nvSpPr>
          <p:cNvPr id="1016" name="TextBox 1015">
            <a:extLst>
              <a:ext uri="{FF2B5EF4-FFF2-40B4-BE49-F238E27FC236}">
                <a16:creationId xmlns:a16="http://schemas.microsoft.com/office/drawing/2014/main" xmlns="" id="{E36696F4-DAEC-114F-95D9-741EAEFC7F74}"/>
              </a:ext>
            </a:extLst>
          </p:cNvPr>
          <p:cNvSpPr txBox="1"/>
          <p:nvPr/>
        </p:nvSpPr>
        <p:spPr>
          <a:xfrm>
            <a:off x="4021318" y="180861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28</a:t>
            </a:r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xmlns="" id="{5121C93C-0FAA-084A-904A-4A17198EBF92}"/>
              </a:ext>
            </a:extLst>
          </p:cNvPr>
          <p:cNvSpPr txBox="1"/>
          <p:nvPr/>
        </p:nvSpPr>
        <p:spPr>
          <a:xfrm>
            <a:off x="4926143" y="181893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29</a:t>
            </a:r>
          </a:p>
        </p:txBody>
      </p:sp>
      <p:sp>
        <p:nvSpPr>
          <p:cNvPr id="1018" name="TextBox 1017">
            <a:extLst>
              <a:ext uri="{FF2B5EF4-FFF2-40B4-BE49-F238E27FC236}">
                <a16:creationId xmlns:a16="http://schemas.microsoft.com/office/drawing/2014/main" xmlns="" id="{F219ED04-0D84-E84A-A7C1-01B9E4B73C09}"/>
              </a:ext>
            </a:extLst>
          </p:cNvPr>
          <p:cNvSpPr txBox="1"/>
          <p:nvPr/>
        </p:nvSpPr>
        <p:spPr>
          <a:xfrm>
            <a:off x="5063451" y="181656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30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xmlns="" id="{3601BACA-9765-614E-9C9C-CB9D083598E3}"/>
              </a:ext>
            </a:extLst>
          </p:cNvPr>
          <p:cNvSpPr txBox="1"/>
          <p:nvPr/>
        </p:nvSpPr>
        <p:spPr>
          <a:xfrm>
            <a:off x="5084779" y="141163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9a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xmlns="" id="{8DF91F5F-F4E7-144B-A6D6-861DC1C4EB61}"/>
              </a:ext>
            </a:extLst>
          </p:cNvPr>
          <p:cNvSpPr txBox="1"/>
          <p:nvPr/>
        </p:nvSpPr>
        <p:spPr>
          <a:xfrm>
            <a:off x="4871719" y="141306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xmlns="" id="{A3A0894F-00BA-1E49-992F-1BD3769B4D6D}"/>
              </a:ext>
            </a:extLst>
          </p:cNvPr>
          <p:cNvSpPr txBox="1"/>
          <p:nvPr/>
        </p:nvSpPr>
        <p:spPr>
          <a:xfrm>
            <a:off x="4743751" y="141712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xmlns="" id="{BFDA0907-D797-004E-B015-F9C9553EECC1}"/>
              </a:ext>
            </a:extLst>
          </p:cNvPr>
          <p:cNvSpPr txBox="1"/>
          <p:nvPr/>
        </p:nvSpPr>
        <p:spPr>
          <a:xfrm>
            <a:off x="4602963" y="141074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xmlns="" id="{E89722FF-1AA4-5345-A7E9-239F20C7B6E8}"/>
              </a:ext>
            </a:extLst>
          </p:cNvPr>
          <p:cNvSpPr txBox="1"/>
          <p:nvPr/>
        </p:nvSpPr>
        <p:spPr>
          <a:xfrm>
            <a:off x="4297040" y="141218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xmlns="" id="{253C301B-E33B-734D-AF0D-26CFC5B72B96}"/>
              </a:ext>
            </a:extLst>
          </p:cNvPr>
          <p:cNvSpPr txBox="1"/>
          <p:nvPr/>
        </p:nvSpPr>
        <p:spPr>
          <a:xfrm>
            <a:off x="4044854" y="140995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5a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xmlns="" id="{F6FAA402-FE38-7348-9D91-2C5C2CAAD4F2}"/>
              </a:ext>
            </a:extLst>
          </p:cNvPr>
          <p:cNvSpPr txBox="1"/>
          <p:nvPr/>
        </p:nvSpPr>
        <p:spPr>
          <a:xfrm>
            <a:off x="3847365" y="1404550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xmlns="" id="{E85E050C-D025-7649-973D-2852C51D04AE}"/>
              </a:ext>
            </a:extLst>
          </p:cNvPr>
          <p:cNvSpPr txBox="1"/>
          <p:nvPr/>
        </p:nvSpPr>
        <p:spPr>
          <a:xfrm>
            <a:off x="3590100" y="1404915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xmlns="" id="{7B4E26C2-5D0B-8946-8DF3-6562C655C590}"/>
              </a:ext>
            </a:extLst>
          </p:cNvPr>
          <p:cNvSpPr txBox="1"/>
          <p:nvPr/>
        </p:nvSpPr>
        <p:spPr>
          <a:xfrm>
            <a:off x="3377181" y="140858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4a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xmlns="" id="{5E70A2AB-67E1-6542-B868-1A5F7899FA41}"/>
              </a:ext>
            </a:extLst>
          </p:cNvPr>
          <p:cNvSpPr txBox="1"/>
          <p:nvPr/>
        </p:nvSpPr>
        <p:spPr>
          <a:xfrm>
            <a:off x="2767926" y="141308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xmlns="" id="{F5DA3A0C-1972-8D4B-B62B-6D61117D38D3}"/>
              </a:ext>
            </a:extLst>
          </p:cNvPr>
          <p:cNvSpPr txBox="1"/>
          <p:nvPr/>
        </p:nvSpPr>
        <p:spPr>
          <a:xfrm>
            <a:off x="2542684" y="141182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2a</a:t>
            </a:r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xmlns="" id="{4475C9E7-794E-2349-B994-D18E6DBD9C83}"/>
              </a:ext>
            </a:extLst>
          </p:cNvPr>
          <p:cNvSpPr txBox="1"/>
          <p:nvPr/>
        </p:nvSpPr>
        <p:spPr>
          <a:xfrm>
            <a:off x="1446515" y="140121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xmlns="" id="{59928B76-6049-A647-AE25-9CD5A208ED3D}"/>
              </a:ext>
            </a:extLst>
          </p:cNvPr>
          <p:cNvSpPr txBox="1"/>
          <p:nvPr/>
        </p:nvSpPr>
        <p:spPr>
          <a:xfrm>
            <a:off x="1655927" y="140912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1a</a:t>
            </a:r>
          </a:p>
        </p:txBody>
      </p:sp>
      <p:sp>
        <p:nvSpPr>
          <p:cNvPr id="1059" name="TextBox 1058">
            <a:extLst>
              <a:ext uri="{FF2B5EF4-FFF2-40B4-BE49-F238E27FC236}">
                <a16:creationId xmlns:a16="http://schemas.microsoft.com/office/drawing/2014/main" xmlns="" id="{1E4930FA-DBCA-6A4E-B8D5-6D3D12BAF187}"/>
              </a:ext>
            </a:extLst>
          </p:cNvPr>
          <p:cNvSpPr txBox="1"/>
          <p:nvPr/>
        </p:nvSpPr>
        <p:spPr>
          <a:xfrm>
            <a:off x="2292054" y="98392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1a</a:t>
            </a:r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xmlns="" id="{E6349559-C588-0647-879C-537336B70827}"/>
              </a:ext>
            </a:extLst>
          </p:cNvPr>
          <p:cNvSpPr txBox="1"/>
          <p:nvPr/>
        </p:nvSpPr>
        <p:spPr>
          <a:xfrm>
            <a:off x="2524234" y="98704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1061" name="TextBox 1060">
            <a:extLst>
              <a:ext uri="{FF2B5EF4-FFF2-40B4-BE49-F238E27FC236}">
                <a16:creationId xmlns:a16="http://schemas.microsoft.com/office/drawing/2014/main" xmlns="" id="{F1641CA7-CF9E-1C4A-863F-A414BC7C09A4}"/>
              </a:ext>
            </a:extLst>
          </p:cNvPr>
          <p:cNvSpPr txBox="1"/>
          <p:nvPr/>
        </p:nvSpPr>
        <p:spPr>
          <a:xfrm>
            <a:off x="4634068" y="989852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1062" name="TextBox 1061">
            <a:extLst>
              <a:ext uri="{FF2B5EF4-FFF2-40B4-BE49-F238E27FC236}">
                <a16:creationId xmlns:a16="http://schemas.microsoft.com/office/drawing/2014/main" xmlns="" id="{4CCB592D-5770-BF4E-B558-44F119B737D7}"/>
              </a:ext>
            </a:extLst>
          </p:cNvPr>
          <p:cNvSpPr txBox="1"/>
          <p:nvPr/>
        </p:nvSpPr>
        <p:spPr>
          <a:xfrm>
            <a:off x="4842121" y="98778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2a</a:t>
            </a:r>
          </a:p>
        </p:txBody>
      </p: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xmlns="" id="{FF9F8DA8-8478-AC4F-84FA-1FC6F8752653}"/>
              </a:ext>
            </a:extLst>
          </p:cNvPr>
          <p:cNvCxnSpPr>
            <a:cxnSpLocks/>
            <a:endCxn id="312" idx="0"/>
          </p:cNvCxnSpPr>
          <p:nvPr/>
        </p:nvCxnSpPr>
        <p:spPr>
          <a:xfrm flipH="1">
            <a:off x="2021634" y="3151792"/>
            <a:ext cx="302" cy="33811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7" name="Straight Connector 1186">
            <a:extLst>
              <a:ext uri="{FF2B5EF4-FFF2-40B4-BE49-F238E27FC236}">
                <a16:creationId xmlns:a16="http://schemas.microsoft.com/office/drawing/2014/main" xmlns="" id="{4148BA07-89BE-204C-877C-058C0B2B9585}"/>
              </a:ext>
            </a:extLst>
          </p:cNvPr>
          <p:cNvCxnSpPr/>
          <p:nvPr/>
        </p:nvCxnSpPr>
        <p:spPr>
          <a:xfrm>
            <a:off x="4999233" y="1403812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1" name="Straight Connector 1280">
            <a:extLst>
              <a:ext uri="{FF2B5EF4-FFF2-40B4-BE49-F238E27FC236}">
                <a16:creationId xmlns:a16="http://schemas.microsoft.com/office/drawing/2014/main" xmlns="" id="{C19E565B-63CB-4A4B-AEC4-1BD3647F79FC}"/>
              </a:ext>
            </a:extLst>
          </p:cNvPr>
          <p:cNvCxnSpPr>
            <a:cxnSpLocks/>
            <a:endCxn id="1283" idx="0"/>
          </p:cNvCxnSpPr>
          <p:nvPr/>
        </p:nvCxnSpPr>
        <p:spPr>
          <a:xfrm flipH="1">
            <a:off x="3287939" y="1194868"/>
            <a:ext cx="1424" cy="17155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2" name="Rectangle 1281">
            <a:extLst>
              <a:ext uri="{FF2B5EF4-FFF2-40B4-BE49-F238E27FC236}">
                <a16:creationId xmlns:a16="http://schemas.microsoft.com/office/drawing/2014/main" xmlns="" id="{F2DEF457-BFB4-A241-8EE3-25A7248BF65C}"/>
              </a:ext>
            </a:extLst>
          </p:cNvPr>
          <p:cNvSpPr>
            <a:spLocks noChangeAspect="1"/>
          </p:cNvSpPr>
          <p:nvPr/>
        </p:nvSpPr>
        <p:spPr>
          <a:xfrm>
            <a:off x="3047464" y="136947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Oval 1282">
            <a:extLst>
              <a:ext uri="{FF2B5EF4-FFF2-40B4-BE49-F238E27FC236}">
                <a16:creationId xmlns:a16="http://schemas.microsoft.com/office/drawing/2014/main" xmlns="" id="{C65AEA73-8335-9841-B484-9B0A5D35A613}"/>
              </a:ext>
            </a:extLst>
          </p:cNvPr>
          <p:cNvSpPr>
            <a:spLocks noChangeAspect="1"/>
          </p:cNvSpPr>
          <p:nvPr/>
        </p:nvSpPr>
        <p:spPr>
          <a:xfrm>
            <a:off x="3251939" y="1366422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4" name="Straight Connector 1283">
            <a:extLst>
              <a:ext uri="{FF2B5EF4-FFF2-40B4-BE49-F238E27FC236}">
                <a16:creationId xmlns:a16="http://schemas.microsoft.com/office/drawing/2014/main" xmlns="" id="{51CF7A40-99A3-C444-996C-0891D3348C60}"/>
              </a:ext>
            </a:extLst>
          </p:cNvPr>
          <p:cNvCxnSpPr>
            <a:cxnSpLocks/>
          </p:cNvCxnSpPr>
          <p:nvPr/>
        </p:nvCxnSpPr>
        <p:spPr>
          <a:xfrm>
            <a:off x="3113246" y="1404915"/>
            <a:ext cx="15108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5" name="Straight Connector 1284">
            <a:extLst>
              <a:ext uri="{FF2B5EF4-FFF2-40B4-BE49-F238E27FC236}">
                <a16:creationId xmlns:a16="http://schemas.microsoft.com/office/drawing/2014/main" xmlns="" id="{5D73B11C-0D0F-144C-B103-2EDF87487334}"/>
              </a:ext>
            </a:extLst>
          </p:cNvPr>
          <p:cNvCxnSpPr>
            <a:cxnSpLocks/>
          </p:cNvCxnSpPr>
          <p:nvPr/>
        </p:nvCxnSpPr>
        <p:spPr>
          <a:xfrm>
            <a:off x="3188787" y="1403812"/>
            <a:ext cx="0" cy="21700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6" name="Straight Connector 1285">
            <a:extLst>
              <a:ext uri="{FF2B5EF4-FFF2-40B4-BE49-F238E27FC236}">
                <a16:creationId xmlns:a16="http://schemas.microsoft.com/office/drawing/2014/main" xmlns="" id="{56B20B03-EF5B-2F42-86AE-BB6A7DC851FB}"/>
              </a:ext>
            </a:extLst>
          </p:cNvPr>
          <p:cNvCxnSpPr>
            <a:cxnSpLocks/>
            <a:endCxn id="1289" idx="0"/>
          </p:cNvCxnSpPr>
          <p:nvPr/>
        </p:nvCxnSpPr>
        <p:spPr>
          <a:xfrm>
            <a:off x="3095707" y="1626896"/>
            <a:ext cx="0" cy="1455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7" name="Straight Connector 1286">
            <a:extLst>
              <a:ext uri="{FF2B5EF4-FFF2-40B4-BE49-F238E27FC236}">
                <a16:creationId xmlns:a16="http://schemas.microsoft.com/office/drawing/2014/main" xmlns="" id="{88607605-E13C-594F-B608-57CFDC8C23FA}"/>
              </a:ext>
            </a:extLst>
          </p:cNvPr>
          <p:cNvCxnSpPr>
            <a:cxnSpLocks/>
            <a:endCxn id="1288" idx="0"/>
          </p:cNvCxnSpPr>
          <p:nvPr/>
        </p:nvCxnSpPr>
        <p:spPr>
          <a:xfrm>
            <a:off x="3262447" y="1623769"/>
            <a:ext cx="0" cy="15032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8" name="Oval 1287">
            <a:extLst>
              <a:ext uri="{FF2B5EF4-FFF2-40B4-BE49-F238E27FC236}">
                <a16:creationId xmlns:a16="http://schemas.microsoft.com/office/drawing/2014/main" xmlns="" id="{DEC423DD-800C-3142-AF7C-4F08E2DB31CD}"/>
              </a:ext>
            </a:extLst>
          </p:cNvPr>
          <p:cNvSpPr>
            <a:spLocks noChangeAspect="1"/>
          </p:cNvSpPr>
          <p:nvPr/>
        </p:nvSpPr>
        <p:spPr>
          <a:xfrm>
            <a:off x="3226447" y="1774097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Rectangle 1288">
            <a:extLst>
              <a:ext uri="{FF2B5EF4-FFF2-40B4-BE49-F238E27FC236}">
                <a16:creationId xmlns:a16="http://schemas.microsoft.com/office/drawing/2014/main" xmlns="" id="{0D402438-DFC3-474D-B96F-65F0966965B6}"/>
              </a:ext>
            </a:extLst>
          </p:cNvPr>
          <p:cNvSpPr>
            <a:spLocks noChangeAspect="1"/>
          </p:cNvSpPr>
          <p:nvPr/>
        </p:nvSpPr>
        <p:spPr>
          <a:xfrm>
            <a:off x="3059707" y="177241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0" name="Straight Connector 1289">
            <a:extLst>
              <a:ext uri="{FF2B5EF4-FFF2-40B4-BE49-F238E27FC236}">
                <a16:creationId xmlns:a16="http://schemas.microsoft.com/office/drawing/2014/main" xmlns="" id="{91A02CC4-1101-9842-A159-EC5F2ACB4BA7}"/>
              </a:ext>
            </a:extLst>
          </p:cNvPr>
          <p:cNvCxnSpPr>
            <a:cxnSpLocks/>
          </p:cNvCxnSpPr>
          <p:nvPr/>
        </p:nvCxnSpPr>
        <p:spPr>
          <a:xfrm>
            <a:off x="3095707" y="1627070"/>
            <a:ext cx="16959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1" name="TextBox 1290">
            <a:extLst>
              <a:ext uri="{FF2B5EF4-FFF2-40B4-BE49-F238E27FC236}">
                <a16:creationId xmlns:a16="http://schemas.microsoft.com/office/drawing/2014/main" xmlns="" id="{FFD02BAB-0F28-F449-8B29-F8FAE625D727}"/>
              </a:ext>
            </a:extLst>
          </p:cNvPr>
          <p:cNvSpPr txBox="1"/>
          <p:nvPr/>
        </p:nvSpPr>
        <p:spPr>
          <a:xfrm>
            <a:off x="2942748" y="1817076"/>
            <a:ext cx="30328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15-20</a:t>
            </a:r>
          </a:p>
        </p:txBody>
      </p:sp>
      <p:sp>
        <p:nvSpPr>
          <p:cNvPr id="1292" name="TextBox 1291">
            <a:extLst>
              <a:ext uri="{FF2B5EF4-FFF2-40B4-BE49-F238E27FC236}">
                <a16:creationId xmlns:a16="http://schemas.microsoft.com/office/drawing/2014/main" xmlns="" id="{1246EC2B-1B76-FE4E-B596-3ED9D68870D4}"/>
              </a:ext>
            </a:extLst>
          </p:cNvPr>
          <p:cNvSpPr txBox="1"/>
          <p:nvPr/>
        </p:nvSpPr>
        <p:spPr>
          <a:xfrm>
            <a:off x="2977800" y="140491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3a</a:t>
            </a:r>
          </a:p>
        </p:txBody>
      </p:sp>
      <p:sp>
        <p:nvSpPr>
          <p:cNvPr id="1293" name="TextBox 1292">
            <a:extLst>
              <a:ext uri="{FF2B5EF4-FFF2-40B4-BE49-F238E27FC236}">
                <a16:creationId xmlns:a16="http://schemas.microsoft.com/office/drawing/2014/main" xmlns="" id="{79327D78-4211-4A44-A97D-AD04DE51B9EC}"/>
              </a:ext>
            </a:extLst>
          </p:cNvPr>
          <p:cNvSpPr txBox="1"/>
          <p:nvPr/>
        </p:nvSpPr>
        <p:spPr>
          <a:xfrm>
            <a:off x="3189801" y="140234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1294" name="TextBox 1293">
            <a:extLst>
              <a:ext uri="{FF2B5EF4-FFF2-40B4-BE49-F238E27FC236}">
                <a16:creationId xmlns:a16="http://schemas.microsoft.com/office/drawing/2014/main" xmlns="" id="{238BC2A1-B6D8-2644-89AD-64D9EACCDFE3}"/>
              </a:ext>
            </a:extLst>
          </p:cNvPr>
          <p:cNvSpPr txBox="1"/>
          <p:nvPr/>
        </p:nvSpPr>
        <p:spPr>
          <a:xfrm>
            <a:off x="1112514" y="181049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1296" name="TextBox 1295">
            <a:extLst>
              <a:ext uri="{FF2B5EF4-FFF2-40B4-BE49-F238E27FC236}">
                <a16:creationId xmlns:a16="http://schemas.microsoft.com/office/drawing/2014/main" xmlns="" id="{9508BF4A-CD19-074D-9548-09C11E49A7A4}"/>
              </a:ext>
            </a:extLst>
          </p:cNvPr>
          <p:cNvSpPr txBox="1"/>
          <p:nvPr/>
        </p:nvSpPr>
        <p:spPr>
          <a:xfrm>
            <a:off x="1263630" y="1813111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1297" name="TextBox 1296">
            <a:extLst>
              <a:ext uri="{FF2B5EF4-FFF2-40B4-BE49-F238E27FC236}">
                <a16:creationId xmlns:a16="http://schemas.microsoft.com/office/drawing/2014/main" xmlns="" id="{44F890D5-E7C5-D54F-AD50-801441A9927E}"/>
              </a:ext>
            </a:extLst>
          </p:cNvPr>
          <p:cNvSpPr txBox="1"/>
          <p:nvPr/>
        </p:nvSpPr>
        <p:spPr>
          <a:xfrm>
            <a:off x="1418786" y="1812778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1301" name="TextBox 1300">
            <a:extLst>
              <a:ext uri="{FF2B5EF4-FFF2-40B4-BE49-F238E27FC236}">
                <a16:creationId xmlns:a16="http://schemas.microsoft.com/office/drawing/2014/main" xmlns="" id="{BB42E39A-BDD8-C644-B0B1-A8021CE2D5E9}"/>
              </a:ext>
            </a:extLst>
          </p:cNvPr>
          <p:cNvSpPr txBox="1"/>
          <p:nvPr/>
        </p:nvSpPr>
        <p:spPr>
          <a:xfrm>
            <a:off x="3120786" y="1819249"/>
            <a:ext cx="30328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21-23</a:t>
            </a:r>
          </a:p>
        </p:txBody>
      </p:sp>
      <p:sp>
        <p:nvSpPr>
          <p:cNvPr id="1337" name="TextBox 1336">
            <a:extLst>
              <a:ext uri="{FF2B5EF4-FFF2-40B4-BE49-F238E27FC236}">
                <a16:creationId xmlns:a16="http://schemas.microsoft.com/office/drawing/2014/main" xmlns="" id="{8A33786B-1273-354A-B372-97187D644E82}"/>
              </a:ext>
            </a:extLst>
          </p:cNvPr>
          <p:cNvSpPr txBox="1"/>
          <p:nvPr/>
        </p:nvSpPr>
        <p:spPr>
          <a:xfrm>
            <a:off x="2447332" y="315555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</a:t>
            </a:r>
          </a:p>
        </p:txBody>
      </p:sp>
      <p:sp>
        <p:nvSpPr>
          <p:cNvPr id="1354" name="TextBox 1353">
            <a:extLst>
              <a:ext uri="{FF2B5EF4-FFF2-40B4-BE49-F238E27FC236}">
                <a16:creationId xmlns:a16="http://schemas.microsoft.com/office/drawing/2014/main" xmlns="" id="{3C8A56E4-3E23-F046-9C8D-26E74623EA0D}"/>
              </a:ext>
            </a:extLst>
          </p:cNvPr>
          <p:cNvSpPr txBox="1"/>
          <p:nvPr/>
        </p:nvSpPr>
        <p:spPr>
          <a:xfrm>
            <a:off x="3716283" y="315864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22</a:t>
            </a:r>
          </a:p>
        </p:txBody>
      </p:sp>
      <p:sp>
        <p:nvSpPr>
          <p:cNvPr id="1355" name="TextBox 1354">
            <a:extLst>
              <a:ext uri="{FF2B5EF4-FFF2-40B4-BE49-F238E27FC236}">
                <a16:creationId xmlns:a16="http://schemas.microsoft.com/office/drawing/2014/main" xmlns="" id="{EA91B21B-4BC4-9F40-A5B1-EE4CCCE5E0B1}"/>
              </a:ext>
            </a:extLst>
          </p:cNvPr>
          <p:cNvSpPr txBox="1"/>
          <p:nvPr/>
        </p:nvSpPr>
        <p:spPr>
          <a:xfrm>
            <a:off x="3791034" y="31598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23</a:t>
            </a:r>
          </a:p>
        </p:txBody>
      </p:sp>
      <p:cxnSp>
        <p:nvCxnSpPr>
          <p:cNvPr id="1371" name="Straight Connector 1370">
            <a:extLst>
              <a:ext uri="{FF2B5EF4-FFF2-40B4-BE49-F238E27FC236}">
                <a16:creationId xmlns:a16="http://schemas.microsoft.com/office/drawing/2014/main" xmlns="" id="{1CD6FBAA-4422-224F-9908-67E1935B4D40}"/>
              </a:ext>
            </a:extLst>
          </p:cNvPr>
          <p:cNvCxnSpPr>
            <a:cxnSpLocks/>
            <a:stCxn id="1394" idx="6"/>
            <a:endCxn id="394" idx="1"/>
          </p:cNvCxnSpPr>
          <p:nvPr/>
        </p:nvCxnSpPr>
        <p:spPr>
          <a:xfrm>
            <a:off x="4041868" y="3157787"/>
            <a:ext cx="9436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2" name="Rectangle 1371">
            <a:extLst>
              <a:ext uri="{FF2B5EF4-FFF2-40B4-BE49-F238E27FC236}">
                <a16:creationId xmlns:a16="http://schemas.microsoft.com/office/drawing/2014/main" xmlns="" id="{22C1E86B-2E1A-674C-8A13-F034726F58DC}"/>
              </a:ext>
            </a:extLst>
          </p:cNvPr>
          <p:cNvSpPr>
            <a:spLocks noChangeAspect="1"/>
          </p:cNvSpPr>
          <p:nvPr/>
        </p:nvSpPr>
        <p:spPr>
          <a:xfrm>
            <a:off x="4054461" y="3487845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3" name="Straight Connector 1372">
            <a:extLst>
              <a:ext uri="{FF2B5EF4-FFF2-40B4-BE49-F238E27FC236}">
                <a16:creationId xmlns:a16="http://schemas.microsoft.com/office/drawing/2014/main" xmlns="" id="{5399AD4E-296E-F547-8D88-9282DBEDAFC0}"/>
              </a:ext>
            </a:extLst>
          </p:cNvPr>
          <p:cNvCxnSpPr>
            <a:cxnSpLocks/>
            <a:endCxn id="1372" idx="0"/>
          </p:cNvCxnSpPr>
          <p:nvPr/>
        </p:nvCxnSpPr>
        <p:spPr>
          <a:xfrm>
            <a:off x="4089527" y="3155139"/>
            <a:ext cx="934" cy="33270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4" name="Oval 1393">
            <a:extLst>
              <a:ext uri="{FF2B5EF4-FFF2-40B4-BE49-F238E27FC236}">
                <a16:creationId xmlns:a16="http://schemas.microsoft.com/office/drawing/2014/main" xmlns="" id="{004A4899-F4B1-9346-8099-774CD7E82BAD}"/>
              </a:ext>
            </a:extLst>
          </p:cNvPr>
          <p:cNvSpPr>
            <a:spLocks noChangeAspect="1"/>
          </p:cNvSpPr>
          <p:nvPr/>
        </p:nvSpPr>
        <p:spPr>
          <a:xfrm>
            <a:off x="3969868" y="3121787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7" name="Straight Connector 1396">
            <a:extLst>
              <a:ext uri="{FF2B5EF4-FFF2-40B4-BE49-F238E27FC236}">
                <a16:creationId xmlns:a16="http://schemas.microsoft.com/office/drawing/2014/main" xmlns="" id="{DC8B4594-E2CA-B54D-9A58-89B450D1A061}"/>
              </a:ext>
            </a:extLst>
          </p:cNvPr>
          <p:cNvCxnSpPr>
            <a:cxnSpLocks/>
            <a:endCxn id="1398" idx="0"/>
          </p:cNvCxnSpPr>
          <p:nvPr/>
        </p:nvCxnSpPr>
        <p:spPr>
          <a:xfrm>
            <a:off x="4271059" y="2924271"/>
            <a:ext cx="0" cy="1948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8" name="Rectangle 1397">
            <a:extLst>
              <a:ext uri="{FF2B5EF4-FFF2-40B4-BE49-F238E27FC236}">
                <a16:creationId xmlns:a16="http://schemas.microsoft.com/office/drawing/2014/main" xmlns="" id="{80F072F5-44BC-534C-8AFD-95ED9BCED2EA}"/>
              </a:ext>
            </a:extLst>
          </p:cNvPr>
          <p:cNvSpPr>
            <a:spLocks noChangeAspect="1"/>
          </p:cNvSpPr>
          <p:nvPr/>
        </p:nvSpPr>
        <p:spPr>
          <a:xfrm>
            <a:off x="4235059" y="311913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2" name="Straight Connector 1411">
            <a:extLst>
              <a:ext uri="{FF2B5EF4-FFF2-40B4-BE49-F238E27FC236}">
                <a16:creationId xmlns:a16="http://schemas.microsoft.com/office/drawing/2014/main" xmlns="" id="{8F146CA8-0848-EE4D-ADED-B42C79CC7355}"/>
              </a:ext>
            </a:extLst>
          </p:cNvPr>
          <p:cNvCxnSpPr>
            <a:cxnSpLocks/>
            <a:endCxn id="1413" idx="0"/>
          </p:cNvCxnSpPr>
          <p:nvPr/>
        </p:nvCxnSpPr>
        <p:spPr>
          <a:xfrm>
            <a:off x="4540997" y="2917803"/>
            <a:ext cx="0" cy="19707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3" name="Rectangle 1412">
            <a:extLst>
              <a:ext uri="{FF2B5EF4-FFF2-40B4-BE49-F238E27FC236}">
                <a16:creationId xmlns:a16="http://schemas.microsoft.com/office/drawing/2014/main" xmlns="" id="{9680A8B5-ABE8-1C48-B343-51309D2EC74F}"/>
              </a:ext>
            </a:extLst>
          </p:cNvPr>
          <p:cNvSpPr>
            <a:spLocks noChangeAspect="1"/>
          </p:cNvSpPr>
          <p:nvPr/>
        </p:nvSpPr>
        <p:spPr>
          <a:xfrm>
            <a:off x="4504997" y="3114882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4" name="Straight Connector 1413">
            <a:extLst>
              <a:ext uri="{FF2B5EF4-FFF2-40B4-BE49-F238E27FC236}">
                <a16:creationId xmlns:a16="http://schemas.microsoft.com/office/drawing/2014/main" xmlns="" id="{283A6442-4091-A644-BAE1-7C7D1F0C2A13}"/>
              </a:ext>
            </a:extLst>
          </p:cNvPr>
          <p:cNvCxnSpPr>
            <a:cxnSpLocks/>
            <a:stCxn id="1417" idx="6"/>
            <a:endCxn id="1413" idx="1"/>
          </p:cNvCxnSpPr>
          <p:nvPr/>
        </p:nvCxnSpPr>
        <p:spPr>
          <a:xfrm>
            <a:off x="4407876" y="3150470"/>
            <a:ext cx="97121" cy="41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7" name="Oval 1416">
            <a:extLst>
              <a:ext uri="{FF2B5EF4-FFF2-40B4-BE49-F238E27FC236}">
                <a16:creationId xmlns:a16="http://schemas.microsoft.com/office/drawing/2014/main" xmlns="" id="{B05B2046-CB81-0D46-8004-D2DB2D6297F4}"/>
              </a:ext>
            </a:extLst>
          </p:cNvPr>
          <p:cNvSpPr>
            <a:spLocks noChangeAspect="1"/>
          </p:cNvSpPr>
          <p:nvPr/>
        </p:nvSpPr>
        <p:spPr>
          <a:xfrm>
            <a:off x="4335876" y="3114470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Oval 1418">
            <a:extLst>
              <a:ext uri="{FF2B5EF4-FFF2-40B4-BE49-F238E27FC236}">
                <a16:creationId xmlns:a16="http://schemas.microsoft.com/office/drawing/2014/main" xmlns="" id="{AD0266CD-FCBB-B649-9B72-2F8648E2CF8A}"/>
              </a:ext>
            </a:extLst>
          </p:cNvPr>
          <p:cNvSpPr>
            <a:spLocks noChangeAspect="1"/>
          </p:cNvSpPr>
          <p:nvPr/>
        </p:nvSpPr>
        <p:spPr>
          <a:xfrm>
            <a:off x="4414562" y="3493503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0" name="Straight Connector 1419">
            <a:extLst>
              <a:ext uri="{FF2B5EF4-FFF2-40B4-BE49-F238E27FC236}">
                <a16:creationId xmlns:a16="http://schemas.microsoft.com/office/drawing/2014/main" xmlns="" id="{B05CF044-7349-0842-8739-0E4327F0BB14}"/>
              </a:ext>
            </a:extLst>
          </p:cNvPr>
          <p:cNvCxnSpPr>
            <a:cxnSpLocks/>
            <a:endCxn id="1421" idx="0"/>
          </p:cNvCxnSpPr>
          <p:nvPr/>
        </p:nvCxnSpPr>
        <p:spPr>
          <a:xfrm>
            <a:off x="4654962" y="2924271"/>
            <a:ext cx="154" cy="19019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1" name="Rectangle 1420">
            <a:extLst>
              <a:ext uri="{FF2B5EF4-FFF2-40B4-BE49-F238E27FC236}">
                <a16:creationId xmlns:a16="http://schemas.microsoft.com/office/drawing/2014/main" xmlns="" id="{0D7DE088-C97F-CF41-AEF7-6EB42F93CBC8}"/>
              </a:ext>
            </a:extLst>
          </p:cNvPr>
          <p:cNvSpPr>
            <a:spLocks noChangeAspect="1"/>
          </p:cNvSpPr>
          <p:nvPr/>
        </p:nvSpPr>
        <p:spPr>
          <a:xfrm>
            <a:off x="4619116" y="311447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Oval 1425">
            <a:extLst>
              <a:ext uri="{FF2B5EF4-FFF2-40B4-BE49-F238E27FC236}">
                <a16:creationId xmlns:a16="http://schemas.microsoft.com/office/drawing/2014/main" xmlns="" id="{25E3B986-8F16-324D-90ED-8D53295AF9F9}"/>
              </a:ext>
            </a:extLst>
          </p:cNvPr>
          <p:cNvSpPr>
            <a:spLocks noChangeAspect="1"/>
          </p:cNvSpPr>
          <p:nvPr/>
        </p:nvSpPr>
        <p:spPr>
          <a:xfrm>
            <a:off x="4712269" y="3114470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7" name="Straight Connector 1426">
            <a:extLst>
              <a:ext uri="{FF2B5EF4-FFF2-40B4-BE49-F238E27FC236}">
                <a16:creationId xmlns:a16="http://schemas.microsoft.com/office/drawing/2014/main" xmlns="" id="{D1C0D5B3-B5EF-614E-9AB2-78EE23A71876}"/>
              </a:ext>
            </a:extLst>
          </p:cNvPr>
          <p:cNvCxnSpPr>
            <a:cxnSpLocks/>
            <a:endCxn id="1426" idx="0"/>
          </p:cNvCxnSpPr>
          <p:nvPr/>
        </p:nvCxnSpPr>
        <p:spPr>
          <a:xfrm>
            <a:off x="4748269" y="2922360"/>
            <a:ext cx="0" cy="19211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" name="TextBox 1432">
            <a:extLst>
              <a:ext uri="{FF2B5EF4-FFF2-40B4-BE49-F238E27FC236}">
                <a16:creationId xmlns:a16="http://schemas.microsoft.com/office/drawing/2014/main" xmlns="" id="{AB8110C7-7C68-3B4E-8677-31FDAA7B5148}"/>
              </a:ext>
            </a:extLst>
          </p:cNvPr>
          <p:cNvSpPr txBox="1"/>
          <p:nvPr/>
        </p:nvSpPr>
        <p:spPr>
          <a:xfrm>
            <a:off x="2014753" y="315612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1435" name="Rectangle 1434">
            <a:extLst>
              <a:ext uri="{FF2B5EF4-FFF2-40B4-BE49-F238E27FC236}">
                <a16:creationId xmlns:a16="http://schemas.microsoft.com/office/drawing/2014/main" xmlns="" id="{BF6302E0-5D19-C147-85F2-E4654EF96663}"/>
              </a:ext>
            </a:extLst>
          </p:cNvPr>
          <p:cNvSpPr>
            <a:spLocks noChangeAspect="1"/>
          </p:cNvSpPr>
          <p:nvPr/>
        </p:nvSpPr>
        <p:spPr>
          <a:xfrm>
            <a:off x="4823576" y="3114470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6" name="Straight Connector 1435">
            <a:extLst>
              <a:ext uri="{FF2B5EF4-FFF2-40B4-BE49-F238E27FC236}">
                <a16:creationId xmlns:a16="http://schemas.microsoft.com/office/drawing/2014/main" xmlns="" id="{9161B7D0-77B1-A148-B2E2-D192A0ACAF8D}"/>
              </a:ext>
            </a:extLst>
          </p:cNvPr>
          <p:cNvCxnSpPr>
            <a:cxnSpLocks/>
            <a:stCxn id="1435" idx="3"/>
          </p:cNvCxnSpPr>
          <p:nvPr/>
        </p:nvCxnSpPr>
        <p:spPr>
          <a:xfrm>
            <a:off x="4895576" y="3150470"/>
            <a:ext cx="10585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8" name="Straight Connector 1437">
            <a:extLst>
              <a:ext uri="{FF2B5EF4-FFF2-40B4-BE49-F238E27FC236}">
                <a16:creationId xmlns:a16="http://schemas.microsoft.com/office/drawing/2014/main" xmlns="" id="{30BB47B4-1100-EB4D-8B90-7966F4E5578E}"/>
              </a:ext>
            </a:extLst>
          </p:cNvPr>
          <p:cNvCxnSpPr>
            <a:cxnSpLocks/>
          </p:cNvCxnSpPr>
          <p:nvPr/>
        </p:nvCxnSpPr>
        <p:spPr>
          <a:xfrm>
            <a:off x="4939476" y="3149238"/>
            <a:ext cx="0" cy="19994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4" name="Straight Connector 1453">
            <a:extLst>
              <a:ext uri="{FF2B5EF4-FFF2-40B4-BE49-F238E27FC236}">
                <a16:creationId xmlns:a16="http://schemas.microsoft.com/office/drawing/2014/main" xmlns="" id="{0CCE23F5-7C27-4044-BAFC-9D1A27F07BA0}"/>
              </a:ext>
            </a:extLst>
          </p:cNvPr>
          <p:cNvCxnSpPr>
            <a:cxnSpLocks/>
            <a:endCxn id="1846" idx="0"/>
          </p:cNvCxnSpPr>
          <p:nvPr/>
        </p:nvCxnSpPr>
        <p:spPr>
          <a:xfrm>
            <a:off x="5141929" y="2924271"/>
            <a:ext cx="0" cy="19486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7" name="Oval 1456">
            <a:extLst>
              <a:ext uri="{FF2B5EF4-FFF2-40B4-BE49-F238E27FC236}">
                <a16:creationId xmlns:a16="http://schemas.microsoft.com/office/drawing/2014/main" xmlns="" id="{F25007E4-2C79-B74B-ADC7-C1460BA5A35E}"/>
              </a:ext>
            </a:extLst>
          </p:cNvPr>
          <p:cNvSpPr>
            <a:spLocks noChangeAspect="1"/>
          </p:cNvSpPr>
          <p:nvPr/>
        </p:nvSpPr>
        <p:spPr>
          <a:xfrm>
            <a:off x="5205655" y="3114470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8" name="Straight Connector 1457">
            <a:extLst>
              <a:ext uri="{FF2B5EF4-FFF2-40B4-BE49-F238E27FC236}">
                <a16:creationId xmlns:a16="http://schemas.microsoft.com/office/drawing/2014/main" xmlns="" id="{9F8B1354-0FD6-E345-91B4-187C13126A57}"/>
              </a:ext>
            </a:extLst>
          </p:cNvPr>
          <p:cNvCxnSpPr>
            <a:cxnSpLocks/>
            <a:endCxn id="1457" idx="0"/>
          </p:cNvCxnSpPr>
          <p:nvPr/>
        </p:nvCxnSpPr>
        <p:spPr>
          <a:xfrm>
            <a:off x="5241655" y="2924271"/>
            <a:ext cx="0" cy="19019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6" name="Straight Connector 1805">
            <a:extLst>
              <a:ext uri="{FF2B5EF4-FFF2-40B4-BE49-F238E27FC236}">
                <a16:creationId xmlns:a16="http://schemas.microsoft.com/office/drawing/2014/main" xmlns="" id="{CABBE3FE-42E2-5643-9BBB-D7DED041170D}"/>
              </a:ext>
            </a:extLst>
          </p:cNvPr>
          <p:cNvCxnSpPr>
            <a:cxnSpLocks/>
            <a:endCxn id="1817" idx="0"/>
          </p:cNvCxnSpPr>
          <p:nvPr/>
        </p:nvCxnSpPr>
        <p:spPr>
          <a:xfrm>
            <a:off x="5897588" y="2517333"/>
            <a:ext cx="0" cy="17439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7" name="Rectangle 1806">
            <a:extLst>
              <a:ext uri="{FF2B5EF4-FFF2-40B4-BE49-F238E27FC236}">
                <a16:creationId xmlns:a16="http://schemas.microsoft.com/office/drawing/2014/main" xmlns="" id="{3264918C-9DCA-0947-8D63-D752EFA805E4}"/>
              </a:ext>
            </a:extLst>
          </p:cNvPr>
          <p:cNvSpPr>
            <a:spLocks noChangeAspect="1"/>
          </p:cNvSpPr>
          <p:nvPr/>
        </p:nvSpPr>
        <p:spPr>
          <a:xfrm>
            <a:off x="5683448" y="269358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8" name="Straight Connector 1807">
            <a:extLst>
              <a:ext uri="{FF2B5EF4-FFF2-40B4-BE49-F238E27FC236}">
                <a16:creationId xmlns:a16="http://schemas.microsoft.com/office/drawing/2014/main" xmlns="" id="{325C7CF9-7D42-2649-9EA6-F56D9C5F7B99}"/>
              </a:ext>
            </a:extLst>
          </p:cNvPr>
          <p:cNvCxnSpPr>
            <a:cxnSpLocks/>
            <a:stCxn id="1807" idx="3"/>
            <a:endCxn id="1817" idx="2"/>
          </p:cNvCxnSpPr>
          <p:nvPr/>
        </p:nvCxnSpPr>
        <p:spPr>
          <a:xfrm flipV="1">
            <a:off x="5755448" y="2727726"/>
            <a:ext cx="106140" cy="186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9" name="Straight Connector 1808">
            <a:extLst>
              <a:ext uri="{FF2B5EF4-FFF2-40B4-BE49-F238E27FC236}">
                <a16:creationId xmlns:a16="http://schemas.microsoft.com/office/drawing/2014/main" xmlns="" id="{31608EC6-A556-9742-A5C7-3E9F02F7EFBD}"/>
              </a:ext>
            </a:extLst>
          </p:cNvPr>
          <p:cNvCxnSpPr>
            <a:cxnSpLocks/>
          </p:cNvCxnSpPr>
          <p:nvPr/>
        </p:nvCxnSpPr>
        <p:spPr>
          <a:xfrm>
            <a:off x="5811166" y="2729589"/>
            <a:ext cx="0" cy="1997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1" name="Oval 1810">
            <a:extLst>
              <a:ext uri="{FF2B5EF4-FFF2-40B4-BE49-F238E27FC236}">
                <a16:creationId xmlns:a16="http://schemas.microsoft.com/office/drawing/2014/main" xmlns="" id="{00975F5A-B0DC-4140-862C-89F15B706792}"/>
              </a:ext>
            </a:extLst>
          </p:cNvPr>
          <p:cNvSpPr>
            <a:spLocks noChangeAspect="1"/>
          </p:cNvSpPr>
          <p:nvPr/>
        </p:nvSpPr>
        <p:spPr>
          <a:xfrm>
            <a:off x="5983516" y="311278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15" name="Straight Connector 1814">
            <a:extLst>
              <a:ext uri="{FF2B5EF4-FFF2-40B4-BE49-F238E27FC236}">
                <a16:creationId xmlns:a16="http://schemas.microsoft.com/office/drawing/2014/main" xmlns="" id="{7B4138E1-E999-1F45-9E02-3AA4662118F5}"/>
              </a:ext>
            </a:extLst>
          </p:cNvPr>
          <p:cNvCxnSpPr>
            <a:cxnSpLocks/>
            <a:endCxn id="1811" idx="0"/>
          </p:cNvCxnSpPr>
          <p:nvPr/>
        </p:nvCxnSpPr>
        <p:spPr>
          <a:xfrm>
            <a:off x="6019516" y="2917803"/>
            <a:ext cx="0" cy="19498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7" name="Oval 1816">
            <a:extLst>
              <a:ext uri="{FF2B5EF4-FFF2-40B4-BE49-F238E27FC236}">
                <a16:creationId xmlns:a16="http://schemas.microsoft.com/office/drawing/2014/main" xmlns="" id="{2A35C1CC-9958-9044-9643-C31FCAAE6E64}"/>
              </a:ext>
            </a:extLst>
          </p:cNvPr>
          <p:cNvSpPr>
            <a:spLocks noChangeAspect="1"/>
          </p:cNvSpPr>
          <p:nvPr/>
        </p:nvSpPr>
        <p:spPr>
          <a:xfrm>
            <a:off x="5861588" y="2691726"/>
            <a:ext cx="72000" cy="72000"/>
          </a:xfrm>
          <a:prstGeom prst="ellipse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TextBox 1817">
            <a:extLst>
              <a:ext uri="{FF2B5EF4-FFF2-40B4-BE49-F238E27FC236}">
                <a16:creationId xmlns:a16="http://schemas.microsoft.com/office/drawing/2014/main" xmlns="" id="{0F1552D1-025A-AE48-B953-0D1C5FC70CB4}"/>
              </a:ext>
            </a:extLst>
          </p:cNvPr>
          <p:cNvSpPr txBox="1"/>
          <p:nvPr/>
        </p:nvSpPr>
        <p:spPr>
          <a:xfrm>
            <a:off x="5601115" y="272981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</a:t>
            </a: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xmlns="" id="{0283765F-B8CB-B547-99E3-811DB0E4E9FD}"/>
              </a:ext>
            </a:extLst>
          </p:cNvPr>
          <p:cNvSpPr txBox="1"/>
          <p:nvPr/>
        </p:nvSpPr>
        <p:spPr>
          <a:xfrm>
            <a:off x="5789836" y="2722083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10a</a:t>
            </a:r>
          </a:p>
        </p:txBody>
      </p:sp>
      <p:cxnSp>
        <p:nvCxnSpPr>
          <p:cNvPr id="1826" name="Straight Connector 1825">
            <a:extLst>
              <a:ext uri="{FF2B5EF4-FFF2-40B4-BE49-F238E27FC236}">
                <a16:creationId xmlns:a16="http://schemas.microsoft.com/office/drawing/2014/main" xmlns="" id="{D04259C7-3900-CC4D-B2B7-20371ADF95BE}"/>
              </a:ext>
            </a:extLst>
          </p:cNvPr>
          <p:cNvCxnSpPr>
            <a:cxnSpLocks/>
            <a:endCxn id="1827" idx="0"/>
          </p:cNvCxnSpPr>
          <p:nvPr/>
        </p:nvCxnSpPr>
        <p:spPr>
          <a:xfrm>
            <a:off x="5618606" y="2922360"/>
            <a:ext cx="0" cy="18620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7" name="Rectangle 1826">
            <a:extLst>
              <a:ext uri="{FF2B5EF4-FFF2-40B4-BE49-F238E27FC236}">
                <a16:creationId xmlns:a16="http://schemas.microsoft.com/office/drawing/2014/main" xmlns="" id="{E9A83176-9BC9-C347-A01E-1BA896148034}"/>
              </a:ext>
            </a:extLst>
          </p:cNvPr>
          <p:cNvSpPr>
            <a:spLocks noChangeAspect="1"/>
          </p:cNvSpPr>
          <p:nvPr/>
        </p:nvSpPr>
        <p:spPr>
          <a:xfrm>
            <a:off x="5582606" y="3108569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8" name="Straight Connector 1827">
            <a:extLst>
              <a:ext uri="{FF2B5EF4-FFF2-40B4-BE49-F238E27FC236}">
                <a16:creationId xmlns:a16="http://schemas.microsoft.com/office/drawing/2014/main" xmlns="" id="{1B309166-AF71-7C40-B21B-778C5D25B5DA}"/>
              </a:ext>
            </a:extLst>
          </p:cNvPr>
          <p:cNvCxnSpPr>
            <a:cxnSpLocks/>
          </p:cNvCxnSpPr>
          <p:nvPr/>
        </p:nvCxnSpPr>
        <p:spPr>
          <a:xfrm>
            <a:off x="5482807" y="3138153"/>
            <a:ext cx="97121" cy="41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0" name="Oval 1829">
            <a:extLst>
              <a:ext uri="{FF2B5EF4-FFF2-40B4-BE49-F238E27FC236}">
                <a16:creationId xmlns:a16="http://schemas.microsoft.com/office/drawing/2014/main" xmlns="" id="{1FEEE372-AA3E-DF4D-AD46-5C1C98CFE769}"/>
              </a:ext>
            </a:extLst>
          </p:cNvPr>
          <p:cNvSpPr>
            <a:spLocks noChangeAspect="1"/>
          </p:cNvSpPr>
          <p:nvPr/>
        </p:nvSpPr>
        <p:spPr>
          <a:xfrm>
            <a:off x="5413485" y="3108157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2" name="Straight Connector 1831">
            <a:extLst>
              <a:ext uri="{FF2B5EF4-FFF2-40B4-BE49-F238E27FC236}">
                <a16:creationId xmlns:a16="http://schemas.microsoft.com/office/drawing/2014/main" xmlns="" id="{B2C65E9C-E483-364C-BB4A-BCDB35B55384}"/>
              </a:ext>
            </a:extLst>
          </p:cNvPr>
          <p:cNvCxnSpPr>
            <a:cxnSpLocks/>
            <a:endCxn id="1833" idx="0"/>
          </p:cNvCxnSpPr>
          <p:nvPr/>
        </p:nvCxnSpPr>
        <p:spPr>
          <a:xfrm>
            <a:off x="5732586" y="2919825"/>
            <a:ext cx="139" cy="18833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3" name="Rectangle 1832">
            <a:extLst>
              <a:ext uri="{FF2B5EF4-FFF2-40B4-BE49-F238E27FC236}">
                <a16:creationId xmlns:a16="http://schemas.microsoft.com/office/drawing/2014/main" xmlns="" id="{AF22FCB0-31C3-DF4A-873C-D9FA9A41940D}"/>
              </a:ext>
            </a:extLst>
          </p:cNvPr>
          <p:cNvSpPr>
            <a:spLocks noChangeAspect="1"/>
          </p:cNvSpPr>
          <p:nvPr/>
        </p:nvSpPr>
        <p:spPr>
          <a:xfrm>
            <a:off x="5696725" y="310815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6" name="Rectangle 1835">
            <a:extLst>
              <a:ext uri="{FF2B5EF4-FFF2-40B4-BE49-F238E27FC236}">
                <a16:creationId xmlns:a16="http://schemas.microsoft.com/office/drawing/2014/main" xmlns="" id="{C69E4A91-D566-C248-B6D1-DFB86C3AAF1C}"/>
              </a:ext>
            </a:extLst>
          </p:cNvPr>
          <p:cNvSpPr>
            <a:spLocks noChangeAspect="1"/>
          </p:cNvSpPr>
          <p:nvPr/>
        </p:nvSpPr>
        <p:spPr>
          <a:xfrm>
            <a:off x="5805663" y="3112788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7" name="Straight Connector 1836">
            <a:extLst>
              <a:ext uri="{FF2B5EF4-FFF2-40B4-BE49-F238E27FC236}">
                <a16:creationId xmlns:a16="http://schemas.microsoft.com/office/drawing/2014/main" xmlns="" id="{042BACF3-B326-A64E-9280-48AAC924C746}"/>
              </a:ext>
            </a:extLst>
          </p:cNvPr>
          <p:cNvCxnSpPr>
            <a:cxnSpLocks/>
            <a:stCxn id="1836" idx="3"/>
          </p:cNvCxnSpPr>
          <p:nvPr/>
        </p:nvCxnSpPr>
        <p:spPr>
          <a:xfrm>
            <a:off x="5877663" y="3148788"/>
            <a:ext cx="10585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9" name="Straight Connector 1838">
            <a:extLst>
              <a:ext uri="{FF2B5EF4-FFF2-40B4-BE49-F238E27FC236}">
                <a16:creationId xmlns:a16="http://schemas.microsoft.com/office/drawing/2014/main" xmlns="" id="{4AE8F375-2C5C-8D45-84CF-8745F6FB30B9}"/>
              </a:ext>
            </a:extLst>
          </p:cNvPr>
          <p:cNvCxnSpPr>
            <a:cxnSpLocks/>
            <a:endCxn id="1897" idx="0"/>
          </p:cNvCxnSpPr>
          <p:nvPr/>
        </p:nvCxnSpPr>
        <p:spPr>
          <a:xfrm>
            <a:off x="5921185" y="3153487"/>
            <a:ext cx="0" cy="3400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0" name="Straight Connector 1839">
            <a:extLst>
              <a:ext uri="{FF2B5EF4-FFF2-40B4-BE49-F238E27FC236}">
                <a16:creationId xmlns:a16="http://schemas.microsoft.com/office/drawing/2014/main" xmlns="" id="{08E8BB33-6C7C-8C4D-BAB9-08B690A8C4C1}"/>
              </a:ext>
            </a:extLst>
          </p:cNvPr>
          <p:cNvCxnSpPr>
            <a:cxnSpLocks/>
            <a:endCxn id="1841" idx="0"/>
          </p:cNvCxnSpPr>
          <p:nvPr/>
        </p:nvCxnSpPr>
        <p:spPr>
          <a:xfrm>
            <a:off x="6229404" y="2917803"/>
            <a:ext cx="0" cy="1907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1" name="Rectangle 1840">
            <a:extLst>
              <a:ext uri="{FF2B5EF4-FFF2-40B4-BE49-F238E27FC236}">
                <a16:creationId xmlns:a16="http://schemas.microsoft.com/office/drawing/2014/main" xmlns="" id="{E4E72A69-626E-A940-98A6-CD59D3C08461}"/>
              </a:ext>
            </a:extLst>
          </p:cNvPr>
          <p:cNvSpPr>
            <a:spLocks noChangeAspect="1"/>
          </p:cNvSpPr>
          <p:nvPr/>
        </p:nvSpPr>
        <p:spPr>
          <a:xfrm>
            <a:off x="6193404" y="3108569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Oval 1845">
            <a:extLst>
              <a:ext uri="{FF2B5EF4-FFF2-40B4-BE49-F238E27FC236}">
                <a16:creationId xmlns:a16="http://schemas.microsoft.com/office/drawing/2014/main" xmlns="" id="{4C256379-00FB-DE4B-A843-DD3F16E1D61F}"/>
              </a:ext>
            </a:extLst>
          </p:cNvPr>
          <p:cNvSpPr>
            <a:spLocks noChangeAspect="1"/>
          </p:cNvSpPr>
          <p:nvPr/>
        </p:nvSpPr>
        <p:spPr>
          <a:xfrm>
            <a:off x="5105929" y="3119139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TextBox 1846">
            <a:extLst>
              <a:ext uri="{FF2B5EF4-FFF2-40B4-BE49-F238E27FC236}">
                <a16:creationId xmlns:a16="http://schemas.microsoft.com/office/drawing/2014/main" xmlns="" id="{58185FA5-A904-0545-97E4-327E2D2D70B2}"/>
              </a:ext>
            </a:extLst>
          </p:cNvPr>
          <p:cNvSpPr txBox="1"/>
          <p:nvPr/>
        </p:nvSpPr>
        <p:spPr>
          <a:xfrm>
            <a:off x="4061357" y="315513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24</a:t>
            </a:r>
          </a:p>
        </p:txBody>
      </p:sp>
      <p:sp>
        <p:nvSpPr>
          <p:cNvPr id="1848" name="TextBox 1847">
            <a:extLst>
              <a:ext uri="{FF2B5EF4-FFF2-40B4-BE49-F238E27FC236}">
                <a16:creationId xmlns:a16="http://schemas.microsoft.com/office/drawing/2014/main" xmlns="" id="{9A9E3B02-06A4-2A4E-AED3-1D76C9DDF446}"/>
              </a:ext>
            </a:extLst>
          </p:cNvPr>
          <p:cNvSpPr txBox="1"/>
          <p:nvPr/>
        </p:nvSpPr>
        <p:spPr>
          <a:xfrm>
            <a:off x="4159514" y="315697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25</a:t>
            </a:r>
          </a:p>
        </p:txBody>
      </p:sp>
      <p:sp>
        <p:nvSpPr>
          <p:cNvPr id="1849" name="TextBox 1848">
            <a:extLst>
              <a:ext uri="{FF2B5EF4-FFF2-40B4-BE49-F238E27FC236}">
                <a16:creationId xmlns:a16="http://schemas.microsoft.com/office/drawing/2014/main" xmlns="" id="{3937E24D-32D4-2448-92BD-D6C825894EFB}"/>
              </a:ext>
            </a:extLst>
          </p:cNvPr>
          <p:cNvSpPr txBox="1"/>
          <p:nvPr/>
        </p:nvSpPr>
        <p:spPr>
          <a:xfrm>
            <a:off x="4262322" y="315101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26</a:t>
            </a:r>
          </a:p>
        </p:txBody>
      </p:sp>
      <p:sp>
        <p:nvSpPr>
          <p:cNvPr id="1850" name="TextBox 1849">
            <a:extLst>
              <a:ext uri="{FF2B5EF4-FFF2-40B4-BE49-F238E27FC236}">
                <a16:creationId xmlns:a16="http://schemas.microsoft.com/office/drawing/2014/main" xmlns="" id="{E2033F54-C961-7147-8E9F-F1CFB0BA422F}"/>
              </a:ext>
            </a:extLst>
          </p:cNvPr>
          <p:cNvSpPr txBox="1"/>
          <p:nvPr/>
        </p:nvSpPr>
        <p:spPr>
          <a:xfrm>
            <a:off x="4418106" y="3149238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26a</a:t>
            </a:r>
          </a:p>
        </p:txBody>
      </p:sp>
      <p:sp>
        <p:nvSpPr>
          <p:cNvPr id="1851" name="TextBox 1850">
            <a:extLst>
              <a:ext uri="{FF2B5EF4-FFF2-40B4-BE49-F238E27FC236}">
                <a16:creationId xmlns:a16="http://schemas.microsoft.com/office/drawing/2014/main" xmlns="" id="{09CBFED6-EA18-9241-8120-D560C9F1828C}"/>
              </a:ext>
            </a:extLst>
          </p:cNvPr>
          <p:cNvSpPr txBox="1"/>
          <p:nvPr/>
        </p:nvSpPr>
        <p:spPr>
          <a:xfrm>
            <a:off x="4538950" y="315101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27</a:t>
            </a:r>
          </a:p>
        </p:txBody>
      </p:sp>
      <p:sp>
        <p:nvSpPr>
          <p:cNvPr id="1852" name="TextBox 1851">
            <a:extLst>
              <a:ext uri="{FF2B5EF4-FFF2-40B4-BE49-F238E27FC236}">
                <a16:creationId xmlns:a16="http://schemas.microsoft.com/office/drawing/2014/main" xmlns="" id="{48B2B63B-CEAF-1242-B10E-24D479770D6B}"/>
              </a:ext>
            </a:extLst>
          </p:cNvPr>
          <p:cNvSpPr txBox="1"/>
          <p:nvPr/>
        </p:nvSpPr>
        <p:spPr>
          <a:xfrm>
            <a:off x="4628811" y="314780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28</a:t>
            </a:r>
          </a:p>
        </p:txBody>
      </p:sp>
      <p:sp>
        <p:nvSpPr>
          <p:cNvPr id="1854" name="TextBox 1853">
            <a:extLst>
              <a:ext uri="{FF2B5EF4-FFF2-40B4-BE49-F238E27FC236}">
                <a16:creationId xmlns:a16="http://schemas.microsoft.com/office/drawing/2014/main" xmlns="" id="{FFE6ADF0-BCAE-A342-9F61-170FCDDA9158}"/>
              </a:ext>
            </a:extLst>
          </p:cNvPr>
          <p:cNvSpPr txBox="1"/>
          <p:nvPr/>
        </p:nvSpPr>
        <p:spPr>
          <a:xfrm>
            <a:off x="4745016" y="3151052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29a</a:t>
            </a:r>
          </a:p>
        </p:txBody>
      </p:sp>
      <p:sp>
        <p:nvSpPr>
          <p:cNvPr id="1857" name="TextBox 1856">
            <a:extLst>
              <a:ext uri="{FF2B5EF4-FFF2-40B4-BE49-F238E27FC236}">
                <a16:creationId xmlns:a16="http://schemas.microsoft.com/office/drawing/2014/main" xmlns="" id="{17D1D50B-2B4F-D645-A5B1-F2C5D7096A1F}"/>
              </a:ext>
            </a:extLst>
          </p:cNvPr>
          <p:cNvSpPr txBox="1"/>
          <p:nvPr/>
        </p:nvSpPr>
        <p:spPr>
          <a:xfrm>
            <a:off x="5241228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32</a:t>
            </a:r>
          </a:p>
        </p:txBody>
      </p:sp>
      <p:sp>
        <p:nvSpPr>
          <p:cNvPr id="1897" name="Oval 1896">
            <a:extLst>
              <a:ext uri="{FF2B5EF4-FFF2-40B4-BE49-F238E27FC236}">
                <a16:creationId xmlns:a16="http://schemas.microsoft.com/office/drawing/2014/main" xmlns="" id="{B2EA6B95-EAA8-2147-8A85-9C70A5822CF3}"/>
              </a:ext>
            </a:extLst>
          </p:cNvPr>
          <p:cNvSpPr>
            <a:spLocks noChangeAspect="1"/>
          </p:cNvSpPr>
          <p:nvPr/>
        </p:nvSpPr>
        <p:spPr>
          <a:xfrm>
            <a:off x="5885185" y="349350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8" name="Oval 1897">
            <a:extLst>
              <a:ext uri="{FF2B5EF4-FFF2-40B4-BE49-F238E27FC236}">
                <a16:creationId xmlns:a16="http://schemas.microsoft.com/office/drawing/2014/main" xmlns="" id="{BE5EA5B9-6752-9342-89BA-F220BFEEF2C1}"/>
              </a:ext>
            </a:extLst>
          </p:cNvPr>
          <p:cNvSpPr>
            <a:spLocks noChangeAspect="1"/>
          </p:cNvSpPr>
          <p:nvPr/>
        </p:nvSpPr>
        <p:spPr>
          <a:xfrm>
            <a:off x="6371402" y="310845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9" name="Straight Connector 1898">
            <a:extLst>
              <a:ext uri="{FF2B5EF4-FFF2-40B4-BE49-F238E27FC236}">
                <a16:creationId xmlns:a16="http://schemas.microsoft.com/office/drawing/2014/main" xmlns="" id="{0AC8DECB-238D-6841-852F-AD8CDF9EFCE8}"/>
              </a:ext>
            </a:extLst>
          </p:cNvPr>
          <p:cNvCxnSpPr>
            <a:cxnSpLocks/>
            <a:stCxn id="1841" idx="3"/>
            <a:endCxn id="1898" idx="2"/>
          </p:cNvCxnSpPr>
          <p:nvPr/>
        </p:nvCxnSpPr>
        <p:spPr>
          <a:xfrm flipV="1">
            <a:off x="6265404" y="3144451"/>
            <a:ext cx="105998" cy="11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4" name="Oval 1913">
            <a:extLst>
              <a:ext uri="{FF2B5EF4-FFF2-40B4-BE49-F238E27FC236}">
                <a16:creationId xmlns:a16="http://schemas.microsoft.com/office/drawing/2014/main" xmlns="" id="{497EC395-C64D-424F-8470-5F838D3D5179}"/>
              </a:ext>
            </a:extLst>
          </p:cNvPr>
          <p:cNvSpPr>
            <a:spLocks noChangeAspect="1"/>
          </p:cNvSpPr>
          <p:nvPr/>
        </p:nvSpPr>
        <p:spPr>
          <a:xfrm>
            <a:off x="6614048" y="2703181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Rectangle 1914">
            <a:extLst>
              <a:ext uri="{FF2B5EF4-FFF2-40B4-BE49-F238E27FC236}">
                <a16:creationId xmlns:a16="http://schemas.microsoft.com/office/drawing/2014/main" xmlns="" id="{B14BA47C-C7BE-A14F-B85A-C9C7A3EBC609}"/>
              </a:ext>
            </a:extLst>
          </p:cNvPr>
          <p:cNvSpPr>
            <a:spLocks noChangeAspect="1"/>
          </p:cNvSpPr>
          <p:nvPr/>
        </p:nvSpPr>
        <p:spPr>
          <a:xfrm>
            <a:off x="6456406" y="2703181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6" name="Straight Connector 1915">
            <a:extLst>
              <a:ext uri="{FF2B5EF4-FFF2-40B4-BE49-F238E27FC236}">
                <a16:creationId xmlns:a16="http://schemas.microsoft.com/office/drawing/2014/main" xmlns="" id="{F657D9A6-1288-B244-8066-5450E7F06F14}"/>
              </a:ext>
            </a:extLst>
          </p:cNvPr>
          <p:cNvCxnSpPr>
            <a:cxnSpLocks/>
            <a:stCxn id="1915" idx="3"/>
            <a:endCxn id="1914" idx="2"/>
          </p:cNvCxnSpPr>
          <p:nvPr/>
        </p:nvCxnSpPr>
        <p:spPr>
          <a:xfrm>
            <a:off x="6528406" y="2739181"/>
            <a:ext cx="85642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8" name="Straight Connector 1917">
            <a:extLst>
              <a:ext uri="{FF2B5EF4-FFF2-40B4-BE49-F238E27FC236}">
                <a16:creationId xmlns:a16="http://schemas.microsoft.com/office/drawing/2014/main" xmlns="" id="{24DCFAD2-79E6-EC4B-BB5C-17B6574684DE}"/>
              </a:ext>
            </a:extLst>
          </p:cNvPr>
          <p:cNvCxnSpPr>
            <a:cxnSpLocks/>
          </p:cNvCxnSpPr>
          <p:nvPr/>
        </p:nvCxnSpPr>
        <p:spPr>
          <a:xfrm>
            <a:off x="6580616" y="2734419"/>
            <a:ext cx="0" cy="18338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Connector 698">
            <a:extLst>
              <a:ext uri="{FF2B5EF4-FFF2-40B4-BE49-F238E27FC236}">
                <a16:creationId xmlns:a16="http://schemas.microsoft.com/office/drawing/2014/main" xmlns="" id="{04BE59DC-8069-6749-988A-27BECA43E997}"/>
              </a:ext>
            </a:extLst>
          </p:cNvPr>
          <p:cNvCxnSpPr>
            <a:cxnSpLocks/>
          </p:cNvCxnSpPr>
          <p:nvPr/>
        </p:nvCxnSpPr>
        <p:spPr>
          <a:xfrm flipH="1">
            <a:off x="467144" y="3155392"/>
            <a:ext cx="302" cy="33811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xmlns="" id="{7BEFEBD9-FD66-A94F-930F-BA120C73B3E4}"/>
              </a:ext>
            </a:extLst>
          </p:cNvPr>
          <p:cNvCxnSpPr>
            <a:cxnSpLocks/>
            <a:endCxn id="264" idx="0"/>
          </p:cNvCxnSpPr>
          <p:nvPr/>
        </p:nvCxnSpPr>
        <p:spPr>
          <a:xfrm>
            <a:off x="953375" y="3149238"/>
            <a:ext cx="151" cy="34426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>
            <a:extLst>
              <a:ext uri="{FF2B5EF4-FFF2-40B4-BE49-F238E27FC236}">
                <a16:creationId xmlns:a16="http://schemas.microsoft.com/office/drawing/2014/main" xmlns="" id="{704E17BE-CEB6-FB4A-9C31-39AB2641F6EF}"/>
              </a:ext>
            </a:extLst>
          </p:cNvPr>
          <p:cNvCxnSpPr>
            <a:cxnSpLocks/>
            <a:endCxn id="1419" idx="0"/>
          </p:cNvCxnSpPr>
          <p:nvPr/>
        </p:nvCxnSpPr>
        <p:spPr>
          <a:xfrm>
            <a:off x="4450562" y="3149238"/>
            <a:ext cx="0" cy="34426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0" name="Straight Connector 729">
            <a:extLst>
              <a:ext uri="{FF2B5EF4-FFF2-40B4-BE49-F238E27FC236}">
                <a16:creationId xmlns:a16="http://schemas.microsoft.com/office/drawing/2014/main" xmlns="" id="{2034B2CF-EAA3-734D-A684-66DB62B4C46C}"/>
              </a:ext>
            </a:extLst>
          </p:cNvPr>
          <p:cNvCxnSpPr>
            <a:cxnSpLocks/>
            <a:endCxn id="731" idx="0"/>
          </p:cNvCxnSpPr>
          <p:nvPr/>
        </p:nvCxnSpPr>
        <p:spPr>
          <a:xfrm>
            <a:off x="3731514" y="2924159"/>
            <a:ext cx="0" cy="20196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1" name="Oval 730">
            <a:extLst>
              <a:ext uri="{FF2B5EF4-FFF2-40B4-BE49-F238E27FC236}">
                <a16:creationId xmlns:a16="http://schemas.microsoft.com/office/drawing/2014/main" xmlns="" id="{BB42D7E2-0828-B841-A98A-A362D46A3FBD}"/>
              </a:ext>
            </a:extLst>
          </p:cNvPr>
          <p:cNvSpPr>
            <a:spLocks noChangeAspect="1"/>
          </p:cNvSpPr>
          <p:nvPr/>
        </p:nvSpPr>
        <p:spPr>
          <a:xfrm>
            <a:off x="3695514" y="3126128"/>
            <a:ext cx="72000" cy="7200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xmlns="" id="{21A0FA90-2EFE-A64E-A2D4-C93B3011EA33}"/>
              </a:ext>
            </a:extLst>
          </p:cNvPr>
          <p:cNvSpPr txBox="1"/>
          <p:nvPr/>
        </p:nvSpPr>
        <p:spPr>
          <a:xfrm>
            <a:off x="3895378" y="3156043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24a</a:t>
            </a: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xmlns="" id="{684B709E-2952-4E45-AFFD-88026449983B}"/>
              </a:ext>
            </a:extLst>
          </p:cNvPr>
          <p:cNvSpPr txBox="1"/>
          <p:nvPr/>
        </p:nvSpPr>
        <p:spPr>
          <a:xfrm>
            <a:off x="4912824" y="314406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29</a:t>
            </a:r>
          </a:p>
        </p:txBody>
      </p:sp>
      <p:cxnSp>
        <p:nvCxnSpPr>
          <p:cNvPr id="853" name="Straight Connector 852">
            <a:extLst>
              <a:ext uri="{FF2B5EF4-FFF2-40B4-BE49-F238E27FC236}">
                <a16:creationId xmlns:a16="http://schemas.microsoft.com/office/drawing/2014/main" xmlns="" id="{A77AFA17-E19A-834A-AD52-1436D3AF49E8}"/>
              </a:ext>
            </a:extLst>
          </p:cNvPr>
          <p:cNvCxnSpPr>
            <a:cxnSpLocks/>
          </p:cNvCxnSpPr>
          <p:nvPr/>
        </p:nvCxnSpPr>
        <p:spPr>
          <a:xfrm>
            <a:off x="5531961" y="3136538"/>
            <a:ext cx="0" cy="21264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4" name="Straight Connector 853">
            <a:extLst>
              <a:ext uri="{FF2B5EF4-FFF2-40B4-BE49-F238E27FC236}">
                <a16:creationId xmlns:a16="http://schemas.microsoft.com/office/drawing/2014/main" xmlns="" id="{D37167A9-B67A-294D-9059-8B5D95DF1F6E}"/>
              </a:ext>
            </a:extLst>
          </p:cNvPr>
          <p:cNvCxnSpPr>
            <a:cxnSpLocks/>
          </p:cNvCxnSpPr>
          <p:nvPr/>
        </p:nvCxnSpPr>
        <p:spPr>
          <a:xfrm>
            <a:off x="6233022" y="3344186"/>
            <a:ext cx="163789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5" name="Straight Connector 854">
            <a:extLst>
              <a:ext uri="{FF2B5EF4-FFF2-40B4-BE49-F238E27FC236}">
                <a16:creationId xmlns:a16="http://schemas.microsoft.com/office/drawing/2014/main" xmlns="" id="{79E39609-0081-2247-872B-DC7E8D0DE859}"/>
              </a:ext>
            </a:extLst>
          </p:cNvPr>
          <p:cNvCxnSpPr>
            <a:cxnSpLocks/>
            <a:endCxn id="857" idx="0"/>
          </p:cNvCxnSpPr>
          <p:nvPr/>
        </p:nvCxnSpPr>
        <p:spPr>
          <a:xfrm>
            <a:off x="6396811" y="3347241"/>
            <a:ext cx="0" cy="1443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6" name="Straight Connector 855">
            <a:extLst>
              <a:ext uri="{FF2B5EF4-FFF2-40B4-BE49-F238E27FC236}">
                <a16:creationId xmlns:a16="http://schemas.microsoft.com/office/drawing/2014/main" xmlns="" id="{E41E8E5D-5DAB-0547-812C-19931FFD9F1E}"/>
              </a:ext>
            </a:extLst>
          </p:cNvPr>
          <p:cNvCxnSpPr>
            <a:cxnSpLocks/>
            <a:endCxn id="858" idx="0"/>
          </p:cNvCxnSpPr>
          <p:nvPr/>
        </p:nvCxnSpPr>
        <p:spPr>
          <a:xfrm>
            <a:off x="6231202" y="3344748"/>
            <a:ext cx="0" cy="14681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7" name="Oval 856">
            <a:extLst>
              <a:ext uri="{FF2B5EF4-FFF2-40B4-BE49-F238E27FC236}">
                <a16:creationId xmlns:a16="http://schemas.microsoft.com/office/drawing/2014/main" xmlns="" id="{326FF43B-5D6C-C043-9D87-5CB8759415C7}"/>
              </a:ext>
            </a:extLst>
          </p:cNvPr>
          <p:cNvSpPr>
            <a:spLocks noChangeAspect="1"/>
          </p:cNvSpPr>
          <p:nvPr/>
        </p:nvSpPr>
        <p:spPr>
          <a:xfrm>
            <a:off x="6360811" y="3491563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xmlns="" id="{BFBA42B4-95FD-4A46-8261-4DDCD5998293}"/>
              </a:ext>
            </a:extLst>
          </p:cNvPr>
          <p:cNvSpPr>
            <a:spLocks noChangeAspect="1"/>
          </p:cNvSpPr>
          <p:nvPr/>
        </p:nvSpPr>
        <p:spPr>
          <a:xfrm>
            <a:off x="6195202" y="3491563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9" name="Straight Connector 858">
            <a:extLst>
              <a:ext uri="{FF2B5EF4-FFF2-40B4-BE49-F238E27FC236}">
                <a16:creationId xmlns:a16="http://schemas.microsoft.com/office/drawing/2014/main" xmlns="" id="{8E84FA3D-BE2F-A44E-AC4A-5A772FEC4FB4}"/>
              </a:ext>
            </a:extLst>
          </p:cNvPr>
          <p:cNvCxnSpPr>
            <a:cxnSpLocks/>
          </p:cNvCxnSpPr>
          <p:nvPr/>
        </p:nvCxnSpPr>
        <p:spPr>
          <a:xfrm>
            <a:off x="6315856" y="3144243"/>
            <a:ext cx="0" cy="19371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0" name="TextBox 859">
            <a:extLst>
              <a:ext uri="{FF2B5EF4-FFF2-40B4-BE49-F238E27FC236}">
                <a16:creationId xmlns:a16="http://schemas.microsoft.com/office/drawing/2014/main" xmlns="" id="{C19B6F58-DD1C-294B-A812-3D9DDA499C4F}"/>
              </a:ext>
            </a:extLst>
          </p:cNvPr>
          <p:cNvSpPr txBox="1"/>
          <p:nvPr/>
        </p:nvSpPr>
        <p:spPr>
          <a:xfrm>
            <a:off x="6388438" y="2737214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11a</a:t>
            </a:r>
          </a:p>
        </p:txBody>
      </p:sp>
      <p:sp>
        <p:nvSpPr>
          <p:cNvPr id="861" name="TextBox 860">
            <a:extLst>
              <a:ext uri="{FF2B5EF4-FFF2-40B4-BE49-F238E27FC236}">
                <a16:creationId xmlns:a16="http://schemas.microsoft.com/office/drawing/2014/main" xmlns="" id="{61D40D18-EC1D-0A40-96AB-F25DD713D7A5}"/>
              </a:ext>
            </a:extLst>
          </p:cNvPr>
          <p:cNvSpPr txBox="1"/>
          <p:nvPr/>
        </p:nvSpPr>
        <p:spPr>
          <a:xfrm>
            <a:off x="6532067" y="273984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</a:t>
            </a:r>
          </a:p>
        </p:txBody>
      </p:sp>
      <p:sp>
        <p:nvSpPr>
          <p:cNvPr id="862" name="TextBox 861">
            <a:extLst>
              <a:ext uri="{FF2B5EF4-FFF2-40B4-BE49-F238E27FC236}">
                <a16:creationId xmlns:a16="http://schemas.microsoft.com/office/drawing/2014/main" xmlns="" id="{E6F3AA91-80CB-1D49-B3D8-B745270FDC5E}"/>
              </a:ext>
            </a:extLst>
          </p:cNvPr>
          <p:cNvSpPr txBox="1"/>
          <p:nvPr/>
        </p:nvSpPr>
        <p:spPr>
          <a:xfrm>
            <a:off x="5015079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30</a:t>
            </a:r>
          </a:p>
        </p:txBody>
      </p:sp>
      <p:sp>
        <p:nvSpPr>
          <p:cNvPr id="863" name="TextBox 862">
            <a:extLst>
              <a:ext uri="{FF2B5EF4-FFF2-40B4-BE49-F238E27FC236}">
                <a16:creationId xmlns:a16="http://schemas.microsoft.com/office/drawing/2014/main" xmlns="" id="{3E3D76F8-EEC0-A542-A3CB-FF5BC0C6D6DE}"/>
              </a:ext>
            </a:extLst>
          </p:cNvPr>
          <p:cNvSpPr txBox="1"/>
          <p:nvPr/>
        </p:nvSpPr>
        <p:spPr>
          <a:xfrm>
            <a:off x="5135919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31</a:t>
            </a:r>
          </a:p>
        </p:txBody>
      </p:sp>
      <p:sp>
        <p:nvSpPr>
          <p:cNvPr id="864" name="TextBox 863">
            <a:extLst>
              <a:ext uri="{FF2B5EF4-FFF2-40B4-BE49-F238E27FC236}">
                <a16:creationId xmlns:a16="http://schemas.microsoft.com/office/drawing/2014/main" xmlns="" id="{5A6A9546-2FDA-C049-A8F8-1801DA226CE3}"/>
              </a:ext>
            </a:extLst>
          </p:cNvPr>
          <p:cNvSpPr txBox="1"/>
          <p:nvPr/>
        </p:nvSpPr>
        <p:spPr>
          <a:xfrm>
            <a:off x="5322168" y="3149238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33a</a:t>
            </a:r>
          </a:p>
        </p:txBody>
      </p:sp>
      <p:sp>
        <p:nvSpPr>
          <p:cNvPr id="865" name="TextBox 864">
            <a:extLst>
              <a:ext uri="{FF2B5EF4-FFF2-40B4-BE49-F238E27FC236}">
                <a16:creationId xmlns:a16="http://schemas.microsoft.com/office/drawing/2014/main" xmlns="" id="{9C1643B9-891D-1943-A995-A570E799DB67}"/>
              </a:ext>
            </a:extLst>
          </p:cNvPr>
          <p:cNvSpPr txBox="1"/>
          <p:nvPr/>
        </p:nvSpPr>
        <p:spPr>
          <a:xfrm>
            <a:off x="5508086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33</a:t>
            </a:r>
          </a:p>
        </p:txBody>
      </p:sp>
      <p:sp>
        <p:nvSpPr>
          <p:cNvPr id="866" name="TextBox 865">
            <a:extLst>
              <a:ext uri="{FF2B5EF4-FFF2-40B4-BE49-F238E27FC236}">
                <a16:creationId xmlns:a16="http://schemas.microsoft.com/office/drawing/2014/main" xmlns="" id="{57F5F4B2-98CA-4C46-99DC-1BABD0A4AF38}"/>
              </a:ext>
            </a:extLst>
          </p:cNvPr>
          <p:cNvSpPr txBox="1"/>
          <p:nvPr/>
        </p:nvSpPr>
        <p:spPr>
          <a:xfrm>
            <a:off x="5625427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34</a:t>
            </a:r>
          </a:p>
        </p:txBody>
      </p:sp>
      <p:sp>
        <p:nvSpPr>
          <p:cNvPr id="867" name="TextBox 866">
            <a:extLst>
              <a:ext uri="{FF2B5EF4-FFF2-40B4-BE49-F238E27FC236}">
                <a16:creationId xmlns:a16="http://schemas.microsoft.com/office/drawing/2014/main" xmlns="" id="{A9EBE07D-5A4A-8043-88AB-D0F039608FF4}"/>
              </a:ext>
            </a:extLst>
          </p:cNvPr>
          <p:cNvSpPr txBox="1"/>
          <p:nvPr/>
        </p:nvSpPr>
        <p:spPr>
          <a:xfrm>
            <a:off x="5732586" y="3149238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35a</a:t>
            </a:r>
          </a:p>
        </p:txBody>
      </p:sp>
      <p:sp>
        <p:nvSpPr>
          <p:cNvPr id="868" name="TextBox 867">
            <a:extLst>
              <a:ext uri="{FF2B5EF4-FFF2-40B4-BE49-F238E27FC236}">
                <a16:creationId xmlns:a16="http://schemas.microsoft.com/office/drawing/2014/main" xmlns="" id="{D367AD7D-A220-E347-B419-80DED9DF42B4}"/>
              </a:ext>
            </a:extLst>
          </p:cNvPr>
          <p:cNvSpPr txBox="1"/>
          <p:nvPr/>
        </p:nvSpPr>
        <p:spPr>
          <a:xfrm>
            <a:off x="5906734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35</a:t>
            </a:r>
          </a:p>
        </p:txBody>
      </p:sp>
      <p:sp>
        <p:nvSpPr>
          <p:cNvPr id="869" name="TextBox 868">
            <a:extLst>
              <a:ext uri="{FF2B5EF4-FFF2-40B4-BE49-F238E27FC236}">
                <a16:creationId xmlns:a16="http://schemas.microsoft.com/office/drawing/2014/main" xmlns="" id="{E4CFEAE0-88D1-4840-9D92-171783202DDE}"/>
              </a:ext>
            </a:extLst>
          </p:cNvPr>
          <p:cNvSpPr txBox="1"/>
          <p:nvPr/>
        </p:nvSpPr>
        <p:spPr>
          <a:xfrm>
            <a:off x="5995491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36</a:t>
            </a:r>
          </a:p>
        </p:txBody>
      </p:sp>
      <p:cxnSp>
        <p:nvCxnSpPr>
          <p:cNvPr id="875" name="Straight Connector 874">
            <a:extLst>
              <a:ext uri="{FF2B5EF4-FFF2-40B4-BE49-F238E27FC236}">
                <a16:creationId xmlns:a16="http://schemas.microsoft.com/office/drawing/2014/main" xmlns="" id="{03F87884-290C-6A4D-988C-4F90E8CD3C99}"/>
              </a:ext>
            </a:extLst>
          </p:cNvPr>
          <p:cNvCxnSpPr>
            <a:cxnSpLocks/>
          </p:cNvCxnSpPr>
          <p:nvPr/>
        </p:nvCxnSpPr>
        <p:spPr>
          <a:xfrm>
            <a:off x="6650048" y="2920451"/>
            <a:ext cx="0" cy="1907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6" name="Straight Connector 875">
            <a:extLst>
              <a:ext uri="{FF2B5EF4-FFF2-40B4-BE49-F238E27FC236}">
                <a16:creationId xmlns:a16="http://schemas.microsoft.com/office/drawing/2014/main" xmlns="" id="{7D366243-5C8C-4249-809A-F9DB13D486D6}"/>
              </a:ext>
            </a:extLst>
          </p:cNvPr>
          <p:cNvCxnSpPr>
            <a:cxnSpLocks/>
            <a:endCxn id="930" idx="0"/>
          </p:cNvCxnSpPr>
          <p:nvPr/>
        </p:nvCxnSpPr>
        <p:spPr>
          <a:xfrm>
            <a:off x="6524674" y="2929355"/>
            <a:ext cx="0" cy="186531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9" name="Straight Connector 878">
            <a:extLst>
              <a:ext uri="{FF2B5EF4-FFF2-40B4-BE49-F238E27FC236}">
                <a16:creationId xmlns:a16="http://schemas.microsoft.com/office/drawing/2014/main" xmlns="" id="{A2F1EB53-9E1D-F04F-BE29-A6345DF6A788}"/>
              </a:ext>
            </a:extLst>
          </p:cNvPr>
          <p:cNvCxnSpPr>
            <a:cxnSpLocks/>
            <a:endCxn id="880" idx="0"/>
          </p:cNvCxnSpPr>
          <p:nvPr/>
        </p:nvCxnSpPr>
        <p:spPr>
          <a:xfrm>
            <a:off x="6107672" y="2923773"/>
            <a:ext cx="0" cy="18479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0" name="Rectangle 879">
            <a:extLst>
              <a:ext uri="{FF2B5EF4-FFF2-40B4-BE49-F238E27FC236}">
                <a16:creationId xmlns:a16="http://schemas.microsoft.com/office/drawing/2014/main" xmlns="" id="{EDC37A71-F3F6-494E-9D24-60F749085380}"/>
              </a:ext>
            </a:extLst>
          </p:cNvPr>
          <p:cNvSpPr>
            <a:spLocks noChangeAspect="1"/>
          </p:cNvSpPr>
          <p:nvPr/>
        </p:nvSpPr>
        <p:spPr>
          <a:xfrm>
            <a:off x="6071672" y="3108569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5" name="Rectangle 904">
            <a:extLst>
              <a:ext uri="{FF2B5EF4-FFF2-40B4-BE49-F238E27FC236}">
                <a16:creationId xmlns:a16="http://schemas.microsoft.com/office/drawing/2014/main" xmlns="" id="{20ACB324-98A0-D647-950C-89DA2527C809}"/>
              </a:ext>
            </a:extLst>
          </p:cNvPr>
          <p:cNvSpPr>
            <a:spLocks noChangeAspect="1"/>
          </p:cNvSpPr>
          <p:nvPr/>
        </p:nvSpPr>
        <p:spPr>
          <a:xfrm>
            <a:off x="6614048" y="3115886"/>
            <a:ext cx="7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TextBox 908">
            <a:extLst>
              <a:ext uri="{FF2B5EF4-FFF2-40B4-BE49-F238E27FC236}">
                <a16:creationId xmlns:a16="http://schemas.microsoft.com/office/drawing/2014/main" xmlns="" id="{C15EC1EE-BA81-A549-8CB6-803E54E2475B}"/>
              </a:ext>
            </a:extLst>
          </p:cNvPr>
          <p:cNvSpPr txBox="1"/>
          <p:nvPr/>
        </p:nvSpPr>
        <p:spPr>
          <a:xfrm>
            <a:off x="6124849" y="314463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37</a:t>
            </a:r>
          </a:p>
        </p:txBody>
      </p:sp>
      <p:sp>
        <p:nvSpPr>
          <p:cNvPr id="930" name="Oval 929">
            <a:extLst>
              <a:ext uri="{FF2B5EF4-FFF2-40B4-BE49-F238E27FC236}">
                <a16:creationId xmlns:a16="http://schemas.microsoft.com/office/drawing/2014/main" xmlns="" id="{D5561284-904C-0A4F-894D-8E6282E049F5}"/>
              </a:ext>
            </a:extLst>
          </p:cNvPr>
          <p:cNvSpPr>
            <a:spLocks noChangeAspect="1"/>
          </p:cNvSpPr>
          <p:nvPr/>
        </p:nvSpPr>
        <p:spPr>
          <a:xfrm>
            <a:off x="6488674" y="3115886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1" name="Straight Connector 930">
            <a:extLst>
              <a:ext uri="{FF2B5EF4-FFF2-40B4-BE49-F238E27FC236}">
                <a16:creationId xmlns:a16="http://schemas.microsoft.com/office/drawing/2014/main" xmlns="" id="{6E4A116C-48D6-624D-80B8-AE49307225A6}"/>
              </a:ext>
            </a:extLst>
          </p:cNvPr>
          <p:cNvCxnSpPr>
            <a:cxnSpLocks/>
          </p:cNvCxnSpPr>
          <p:nvPr/>
        </p:nvCxnSpPr>
        <p:spPr>
          <a:xfrm>
            <a:off x="6524674" y="2923773"/>
            <a:ext cx="12537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7" name="TextBox 936">
            <a:extLst>
              <a:ext uri="{FF2B5EF4-FFF2-40B4-BE49-F238E27FC236}">
                <a16:creationId xmlns:a16="http://schemas.microsoft.com/office/drawing/2014/main" xmlns="" id="{7752043F-0BF8-004C-8F0C-42562BC247C4}"/>
              </a:ext>
            </a:extLst>
          </p:cNvPr>
          <p:cNvSpPr txBox="1"/>
          <p:nvPr/>
        </p:nvSpPr>
        <p:spPr>
          <a:xfrm>
            <a:off x="6280949" y="3149238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37a</a:t>
            </a:r>
          </a:p>
        </p:txBody>
      </p:sp>
      <p:sp>
        <p:nvSpPr>
          <p:cNvPr id="938" name="TextBox 937">
            <a:extLst>
              <a:ext uri="{FF2B5EF4-FFF2-40B4-BE49-F238E27FC236}">
                <a16:creationId xmlns:a16="http://schemas.microsoft.com/office/drawing/2014/main" xmlns="" id="{B7C7F733-B575-C547-BE6E-A16351C7824A}"/>
              </a:ext>
            </a:extLst>
          </p:cNvPr>
          <p:cNvSpPr txBox="1"/>
          <p:nvPr/>
        </p:nvSpPr>
        <p:spPr>
          <a:xfrm>
            <a:off x="6414086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38</a:t>
            </a:r>
          </a:p>
        </p:txBody>
      </p:sp>
      <p:sp>
        <p:nvSpPr>
          <p:cNvPr id="939" name="TextBox 938">
            <a:extLst>
              <a:ext uri="{FF2B5EF4-FFF2-40B4-BE49-F238E27FC236}">
                <a16:creationId xmlns:a16="http://schemas.microsoft.com/office/drawing/2014/main" xmlns="" id="{225317B2-D76A-D242-B97C-9D3135C6ACCE}"/>
              </a:ext>
            </a:extLst>
          </p:cNvPr>
          <p:cNvSpPr txBox="1"/>
          <p:nvPr/>
        </p:nvSpPr>
        <p:spPr>
          <a:xfrm>
            <a:off x="6532067" y="314923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39</a:t>
            </a:r>
          </a:p>
        </p:txBody>
      </p:sp>
      <p:cxnSp>
        <p:nvCxnSpPr>
          <p:cNvPr id="952" name="Straight Connector 951">
            <a:extLst>
              <a:ext uri="{FF2B5EF4-FFF2-40B4-BE49-F238E27FC236}">
                <a16:creationId xmlns:a16="http://schemas.microsoft.com/office/drawing/2014/main" xmlns="" id="{DDCC8B73-1EFF-A141-9F3D-7D4A4371C40F}"/>
              </a:ext>
            </a:extLst>
          </p:cNvPr>
          <p:cNvCxnSpPr>
            <a:cxnSpLocks/>
          </p:cNvCxnSpPr>
          <p:nvPr/>
        </p:nvCxnSpPr>
        <p:spPr>
          <a:xfrm flipV="1">
            <a:off x="5613773" y="2923773"/>
            <a:ext cx="611215" cy="49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6" name="TextBox 975">
            <a:extLst>
              <a:ext uri="{FF2B5EF4-FFF2-40B4-BE49-F238E27FC236}">
                <a16:creationId xmlns:a16="http://schemas.microsoft.com/office/drawing/2014/main" xmlns="" id="{F3F159CA-573E-DC45-BE3C-D88842D84A25}"/>
              </a:ext>
            </a:extLst>
          </p:cNvPr>
          <p:cNvSpPr txBox="1"/>
          <p:nvPr/>
        </p:nvSpPr>
        <p:spPr>
          <a:xfrm>
            <a:off x="358560" y="353198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</a:t>
            </a:r>
          </a:p>
        </p:txBody>
      </p:sp>
      <p:sp>
        <p:nvSpPr>
          <p:cNvPr id="977" name="TextBox 976">
            <a:extLst>
              <a:ext uri="{FF2B5EF4-FFF2-40B4-BE49-F238E27FC236}">
                <a16:creationId xmlns:a16="http://schemas.microsoft.com/office/drawing/2014/main" xmlns="" id="{626B65B7-AED7-E94D-B2EB-5A18C922B881}"/>
              </a:ext>
            </a:extLst>
          </p:cNvPr>
          <p:cNvSpPr txBox="1"/>
          <p:nvPr/>
        </p:nvSpPr>
        <p:spPr>
          <a:xfrm>
            <a:off x="848369" y="3524397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sp>
        <p:nvSpPr>
          <p:cNvPr id="978" name="TextBox 977">
            <a:extLst>
              <a:ext uri="{FF2B5EF4-FFF2-40B4-BE49-F238E27FC236}">
                <a16:creationId xmlns:a16="http://schemas.microsoft.com/office/drawing/2014/main" xmlns="" id="{AB924042-5872-E948-8BB8-F0A54DC75DCB}"/>
              </a:ext>
            </a:extLst>
          </p:cNvPr>
          <p:cNvSpPr txBox="1"/>
          <p:nvPr/>
        </p:nvSpPr>
        <p:spPr>
          <a:xfrm>
            <a:off x="1916778" y="352950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</a:t>
            </a:r>
          </a:p>
        </p:txBody>
      </p:sp>
      <p:sp>
        <p:nvSpPr>
          <p:cNvPr id="979" name="TextBox 978">
            <a:extLst>
              <a:ext uri="{FF2B5EF4-FFF2-40B4-BE49-F238E27FC236}">
                <a16:creationId xmlns:a16="http://schemas.microsoft.com/office/drawing/2014/main" xmlns="" id="{EC91641D-7C44-F744-A9B5-A4A8779DB394}"/>
              </a:ext>
            </a:extLst>
          </p:cNvPr>
          <p:cNvSpPr txBox="1"/>
          <p:nvPr/>
        </p:nvSpPr>
        <p:spPr>
          <a:xfrm>
            <a:off x="3378396" y="352154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</a:t>
            </a:r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xmlns="" id="{1900DBD0-B2EA-AC42-8311-A050AAFBA923}"/>
              </a:ext>
            </a:extLst>
          </p:cNvPr>
          <p:cNvSpPr txBox="1"/>
          <p:nvPr/>
        </p:nvSpPr>
        <p:spPr>
          <a:xfrm>
            <a:off x="3540769" y="352154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</a:t>
            </a:r>
          </a:p>
        </p:txBody>
      </p:sp>
      <p:sp>
        <p:nvSpPr>
          <p:cNvPr id="981" name="TextBox 980">
            <a:extLst>
              <a:ext uri="{FF2B5EF4-FFF2-40B4-BE49-F238E27FC236}">
                <a16:creationId xmlns:a16="http://schemas.microsoft.com/office/drawing/2014/main" xmlns="" id="{314A5498-6B5C-DC4D-9AB9-61AB33368D42}"/>
              </a:ext>
            </a:extLst>
          </p:cNvPr>
          <p:cNvSpPr txBox="1"/>
          <p:nvPr/>
        </p:nvSpPr>
        <p:spPr>
          <a:xfrm>
            <a:off x="3992890" y="352950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6</a:t>
            </a:r>
          </a:p>
        </p:txBody>
      </p:sp>
      <p:sp>
        <p:nvSpPr>
          <p:cNvPr id="982" name="TextBox 981">
            <a:extLst>
              <a:ext uri="{FF2B5EF4-FFF2-40B4-BE49-F238E27FC236}">
                <a16:creationId xmlns:a16="http://schemas.microsoft.com/office/drawing/2014/main" xmlns="" id="{6815A3A9-655F-CD4A-8815-C3B45035D4EB}"/>
              </a:ext>
            </a:extLst>
          </p:cNvPr>
          <p:cNvSpPr txBox="1"/>
          <p:nvPr/>
        </p:nvSpPr>
        <p:spPr>
          <a:xfrm>
            <a:off x="4356210" y="352950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7</a:t>
            </a:r>
          </a:p>
        </p:txBody>
      </p:sp>
      <p:sp>
        <p:nvSpPr>
          <p:cNvPr id="986" name="TextBox 985">
            <a:extLst>
              <a:ext uri="{FF2B5EF4-FFF2-40B4-BE49-F238E27FC236}">
                <a16:creationId xmlns:a16="http://schemas.microsoft.com/office/drawing/2014/main" xmlns="" id="{2F22AB51-0021-EA4E-86B6-82D9099FAF7B}"/>
              </a:ext>
            </a:extLst>
          </p:cNvPr>
          <p:cNvSpPr txBox="1"/>
          <p:nvPr/>
        </p:nvSpPr>
        <p:spPr>
          <a:xfrm>
            <a:off x="6283244" y="352149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</a:t>
            </a:r>
          </a:p>
        </p:txBody>
      </p:sp>
      <p:sp>
        <p:nvSpPr>
          <p:cNvPr id="987" name="TextBox 986">
            <a:extLst>
              <a:ext uri="{FF2B5EF4-FFF2-40B4-BE49-F238E27FC236}">
                <a16:creationId xmlns:a16="http://schemas.microsoft.com/office/drawing/2014/main" xmlns="" id="{6E50E8F5-223D-8C41-BEC5-345EADD731E1}"/>
              </a:ext>
            </a:extLst>
          </p:cNvPr>
          <p:cNvSpPr txBox="1"/>
          <p:nvPr/>
        </p:nvSpPr>
        <p:spPr>
          <a:xfrm>
            <a:off x="5804594" y="352950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12</a:t>
            </a:r>
          </a:p>
        </p:txBody>
      </p:sp>
      <p:sp>
        <p:nvSpPr>
          <p:cNvPr id="988" name="TextBox 987">
            <a:extLst>
              <a:ext uri="{FF2B5EF4-FFF2-40B4-BE49-F238E27FC236}">
                <a16:creationId xmlns:a16="http://schemas.microsoft.com/office/drawing/2014/main" xmlns="" id="{1F60F94A-10F4-C64C-B4A4-1AF75110D398}"/>
              </a:ext>
            </a:extLst>
          </p:cNvPr>
          <p:cNvSpPr txBox="1"/>
          <p:nvPr/>
        </p:nvSpPr>
        <p:spPr>
          <a:xfrm>
            <a:off x="6111423" y="352154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13</a:t>
            </a:r>
          </a:p>
        </p:txBody>
      </p:sp>
      <p:cxnSp>
        <p:nvCxnSpPr>
          <p:cNvPr id="991" name="Straight Connector 990">
            <a:extLst>
              <a:ext uri="{FF2B5EF4-FFF2-40B4-BE49-F238E27FC236}">
                <a16:creationId xmlns:a16="http://schemas.microsoft.com/office/drawing/2014/main" xmlns="" id="{6A149DD3-476B-D540-9324-151CB711FACF}"/>
              </a:ext>
            </a:extLst>
          </p:cNvPr>
          <p:cNvCxnSpPr>
            <a:cxnSpLocks/>
          </p:cNvCxnSpPr>
          <p:nvPr/>
        </p:nvCxnSpPr>
        <p:spPr>
          <a:xfrm>
            <a:off x="4857015" y="3349128"/>
            <a:ext cx="15446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2" name="Straight Connector 991">
            <a:extLst>
              <a:ext uri="{FF2B5EF4-FFF2-40B4-BE49-F238E27FC236}">
                <a16:creationId xmlns:a16="http://schemas.microsoft.com/office/drawing/2014/main" xmlns="" id="{BFB27B12-46A3-C74A-A837-3E15C9B6BB8F}"/>
              </a:ext>
            </a:extLst>
          </p:cNvPr>
          <p:cNvCxnSpPr>
            <a:cxnSpLocks/>
          </p:cNvCxnSpPr>
          <p:nvPr/>
        </p:nvCxnSpPr>
        <p:spPr>
          <a:xfrm>
            <a:off x="5013481" y="3348219"/>
            <a:ext cx="0" cy="1443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3" name="Straight Connector 992">
            <a:extLst>
              <a:ext uri="{FF2B5EF4-FFF2-40B4-BE49-F238E27FC236}">
                <a16:creationId xmlns:a16="http://schemas.microsoft.com/office/drawing/2014/main" xmlns="" id="{11E00447-54F9-4148-B74D-6751A0B7BCE1}"/>
              </a:ext>
            </a:extLst>
          </p:cNvPr>
          <p:cNvCxnSpPr>
            <a:cxnSpLocks/>
          </p:cNvCxnSpPr>
          <p:nvPr/>
        </p:nvCxnSpPr>
        <p:spPr>
          <a:xfrm>
            <a:off x="4852748" y="3346688"/>
            <a:ext cx="0" cy="14681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6" name="TextBox 995">
            <a:extLst>
              <a:ext uri="{FF2B5EF4-FFF2-40B4-BE49-F238E27FC236}">
                <a16:creationId xmlns:a16="http://schemas.microsoft.com/office/drawing/2014/main" xmlns="" id="{3730716C-7318-0A47-821E-CE7F84E9CABE}"/>
              </a:ext>
            </a:extLst>
          </p:cNvPr>
          <p:cNvSpPr txBox="1"/>
          <p:nvPr/>
        </p:nvSpPr>
        <p:spPr>
          <a:xfrm>
            <a:off x="4744571" y="3529503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8</a:t>
            </a:r>
          </a:p>
        </p:txBody>
      </p:sp>
      <p:sp>
        <p:nvSpPr>
          <p:cNvPr id="997" name="Oval 996">
            <a:extLst>
              <a:ext uri="{FF2B5EF4-FFF2-40B4-BE49-F238E27FC236}">
                <a16:creationId xmlns:a16="http://schemas.microsoft.com/office/drawing/2014/main" xmlns="" id="{EAC1DD6E-A10F-4741-A11A-1BB8C05D38C3}"/>
              </a:ext>
            </a:extLst>
          </p:cNvPr>
          <p:cNvSpPr>
            <a:spLocks noChangeAspect="1"/>
          </p:cNvSpPr>
          <p:nvPr/>
        </p:nvSpPr>
        <p:spPr>
          <a:xfrm>
            <a:off x="4816748" y="3493503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8" name="Rectangle 997">
            <a:extLst>
              <a:ext uri="{FF2B5EF4-FFF2-40B4-BE49-F238E27FC236}">
                <a16:creationId xmlns:a16="http://schemas.microsoft.com/office/drawing/2014/main" xmlns="" id="{0E4114E8-61BE-964B-B7E5-132D35FE8649}"/>
              </a:ext>
            </a:extLst>
          </p:cNvPr>
          <p:cNvSpPr>
            <a:spLocks noChangeAspect="1"/>
          </p:cNvSpPr>
          <p:nvPr/>
        </p:nvSpPr>
        <p:spPr>
          <a:xfrm>
            <a:off x="4982170" y="3493503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TextBox 998">
            <a:extLst>
              <a:ext uri="{FF2B5EF4-FFF2-40B4-BE49-F238E27FC236}">
                <a16:creationId xmlns:a16="http://schemas.microsoft.com/office/drawing/2014/main" xmlns="" id="{2E4BD505-E896-844B-9F0C-465CBC8403FA}"/>
              </a:ext>
            </a:extLst>
          </p:cNvPr>
          <p:cNvSpPr txBox="1"/>
          <p:nvPr/>
        </p:nvSpPr>
        <p:spPr>
          <a:xfrm>
            <a:off x="4910881" y="3538284"/>
            <a:ext cx="21031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9</a:t>
            </a:r>
          </a:p>
        </p:txBody>
      </p:sp>
      <p:cxnSp>
        <p:nvCxnSpPr>
          <p:cNvPr id="1003" name="Straight Connector 1002">
            <a:extLst>
              <a:ext uri="{FF2B5EF4-FFF2-40B4-BE49-F238E27FC236}">
                <a16:creationId xmlns:a16="http://schemas.microsoft.com/office/drawing/2014/main" xmlns="" id="{B4426032-3F82-5744-B5A6-DCB35FF4223A}"/>
              </a:ext>
            </a:extLst>
          </p:cNvPr>
          <p:cNvCxnSpPr>
            <a:cxnSpLocks/>
          </p:cNvCxnSpPr>
          <p:nvPr/>
        </p:nvCxnSpPr>
        <p:spPr>
          <a:xfrm>
            <a:off x="5444554" y="3349181"/>
            <a:ext cx="15446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4" name="Straight Connector 1003">
            <a:extLst>
              <a:ext uri="{FF2B5EF4-FFF2-40B4-BE49-F238E27FC236}">
                <a16:creationId xmlns:a16="http://schemas.microsoft.com/office/drawing/2014/main" xmlns="" id="{8C7AB1C6-FEF1-E749-8081-884103BDD884}"/>
              </a:ext>
            </a:extLst>
          </p:cNvPr>
          <p:cNvCxnSpPr>
            <a:cxnSpLocks/>
          </p:cNvCxnSpPr>
          <p:nvPr/>
        </p:nvCxnSpPr>
        <p:spPr>
          <a:xfrm>
            <a:off x="5601020" y="3348272"/>
            <a:ext cx="0" cy="1443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9" name="Straight Connector 1008">
            <a:extLst>
              <a:ext uri="{FF2B5EF4-FFF2-40B4-BE49-F238E27FC236}">
                <a16:creationId xmlns:a16="http://schemas.microsoft.com/office/drawing/2014/main" xmlns="" id="{324F3F09-9904-0747-A770-3BFA4425EFEF}"/>
              </a:ext>
            </a:extLst>
          </p:cNvPr>
          <p:cNvCxnSpPr>
            <a:cxnSpLocks/>
          </p:cNvCxnSpPr>
          <p:nvPr/>
        </p:nvCxnSpPr>
        <p:spPr>
          <a:xfrm>
            <a:off x="5440287" y="3346741"/>
            <a:ext cx="0" cy="14681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9" name="TextBox 1018">
            <a:extLst>
              <a:ext uri="{FF2B5EF4-FFF2-40B4-BE49-F238E27FC236}">
                <a16:creationId xmlns:a16="http://schemas.microsoft.com/office/drawing/2014/main" xmlns="" id="{3C42BE39-3F5C-7045-AE53-548508149BD8}"/>
              </a:ext>
            </a:extLst>
          </p:cNvPr>
          <p:cNvSpPr txBox="1"/>
          <p:nvPr/>
        </p:nvSpPr>
        <p:spPr>
          <a:xfrm>
            <a:off x="5342305" y="353198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10</a:t>
            </a:r>
          </a:p>
        </p:txBody>
      </p:sp>
      <p:sp>
        <p:nvSpPr>
          <p:cNvPr id="1022" name="TextBox 1021">
            <a:extLst>
              <a:ext uri="{FF2B5EF4-FFF2-40B4-BE49-F238E27FC236}">
                <a16:creationId xmlns:a16="http://schemas.microsoft.com/office/drawing/2014/main" xmlns="" id="{257C97CF-4937-D64B-A5A7-FC8A420EBD85}"/>
              </a:ext>
            </a:extLst>
          </p:cNvPr>
          <p:cNvSpPr txBox="1"/>
          <p:nvPr/>
        </p:nvSpPr>
        <p:spPr>
          <a:xfrm>
            <a:off x="5485485" y="3532866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11</a:t>
            </a: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xmlns="" id="{0282128A-5355-2248-976F-454E54A4DA94}"/>
              </a:ext>
            </a:extLst>
          </p:cNvPr>
          <p:cNvSpPr>
            <a:spLocks noChangeAspect="1"/>
          </p:cNvSpPr>
          <p:nvPr/>
        </p:nvSpPr>
        <p:spPr>
          <a:xfrm>
            <a:off x="5418459" y="3493503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TextBox 1087">
            <a:extLst>
              <a:ext uri="{FF2B5EF4-FFF2-40B4-BE49-F238E27FC236}">
                <a16:creationId xmlns:a16="http://schemas.microsoft.com/office/drawing/2014/main" xmlns="" id="{D6DE978C-4DC2-7541-BE5D-8D9D2570C026}"/>
              </a:ext>
            </a:extLst>
          </p:cNvPr>
          <p:cNvSpPr txBox="1"/>
          <p:nvPr/>
        </p:nvSpPr>
        <p:spPr>
          <a:xfrm>
            <a:off x="731704" y="4872065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42a</a:t>
            </a:r>
          </a:p>
        </p:txBody>
      </p:sp>
      <p:sp>
        <p:nvSpPr>
          <p:cNvPr id="1089" name="TextBox 1088">
            <a:extLst>
              <a:ext uri="{FF2B5EF4-FFF2-40B4-BE49-F238E27FC236}">
                <a16:creationId xmlns:a16="http://schemas.microsoft.com/office/drawing/2014/main" xmlns="" id="{B0D98C5F-FF5A-2F4C-A77A-430FCBDF6B5A}"/>
              </a:ext>
            </a:extLst>
          </p:cNvPr>
          <p:cNvSpPr txBox="1"/>
          <p:nvPr/>
        </p:nvSpPr>
        <p:spPr>
          <a:xfrm>
            <a:off x="917813" y="487206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42</a:t>
            </a:r>
          </a:p>
        </p:txBody>
      </p:sp>
      <p:sp>
        <p:nvSpPr>
          <p:cNvPr id="1092" name="TextBox 1091">
            <a:extLst>
              <a:ext uri="{FF2B5EF4-FFF2-40B4-BE49-F238E27FC236}">
                <a16:creationId xmlns:a16="http://schemas.microsoft.com/office/drawing/2014/main" xmlns="" id="{8053634D-45C7-4844-B89C-3D855A1891F5}"/>
              </a:ext>
            </a:extLst>
          </p:cNvPr>
          <p:cNvSpPr txBox="1"/>
          <p:nvPr/>
        </p:nvSpPr>
        <p:spPr>
          <a:xfrm>
            <a:off x="1204440" y="4863739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43a</a:t>
            </a:r>
          </a:p>
        </p:txBody>
      </p:sp>
      <p:sp>
        <p:nvSpPr>
          <p:cNvPr id="1094" name="TextBox 1093">
            <a:extLst>
              <a:ext uri="{FF2B5EF4-FFF2-40B4-BE49-F238E27FC236}">
                <a16:creationId xmlns:a16="http://schemas.microsoft.com/office/drawing/2014/main" xmlns="" id="{22873401-14C8-5F45-A0AC-F27FB62F0476}"/>
              </a:ext>
            </a:extLst>
          </p:cNvPr>
          <p:cNvSpPr txBox="1"/>
          <p:nvPr/>
        </p:nvSpPr>
        <p:spPr>
          <a:xfrm>
            <a:off x="1322116" y="4884004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44a</a:t>
            </a: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xmlns="" id="{6632EB30-CDBF-F84D-B1DF-4AE7688D5A5E}"/>
              </a:ext>
            </a:extLst>
          </p:cNvPr>
          <p:cNvSpPr txBox="1"/>
          <p:nvPr/>
        </p:nvSpPr>
        <p:spPr>
          <a:xfrm>
            <a:off x="1499528" y="4881021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44</a:t>
            </a:r>
          </a:p>
        </p:txBody>
      </p:sp>
      <p:sp>
        <p:nvSpPr>
          <p:cNvPr id="1104" name="TextBox 1103">
            <a:extLst>
              <a:ext uri="{FF2B5EF4-FFF2-40B4-BE49-F238E27FC236}">
                <a16:creationId xmlns:a16="http://schemas.microsoft.com/office/drawing/2014/main" xmlns="" id="{BB06D825-49D9-1C4D-BEBA-D8A722106564}"/>
              </a:ext>
            </a:extLst>
          </p:cNvPr>
          <p:cNvSpPr txBox="1"/>
          <p:nvPr/>
        </p:nvSpPr>
        <p:spPr>
          <a:xfrm>
            <a:off x="6007894" y="487291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53</a:t>
            </a:r>
          </a:p>
        </p:txBody>
      </p:sp>
      <p:sp>
        <p:nvSpPr>
          <p:cNvPr id="1106" name="TextBox 1105">
            <a:extLst>
              <a:ext uri="{FF2B5EF4-FFF2-40B4-BE49-F238E27FC236}">
                <a16:creationId xmlns:a16="http://schemas.microsoft.com/office/drawing/2014/main" xmlns="" id="{18F3F13F-722A-A046-8939-E854AD0C8049}"/>
              </a:ext>
            </a:extLst>
          </p:cNvPr>
          <p:cNvSpPr txBox="1"/>
          <p:nvPr/>
        </p:nvSpPr>
        <p:spPr>
          <a:xfrm>
            <a:off x="6275988" y="487314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54</a:t>
            </a:r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xmlns="" id="{45A0895C-9EA8-ED48-9073-7B2DCF1ACB98}"/>
              </a:ext>
            </a:extLst>
          </p:cNvPr>
          <p:cNvSpPr txBox="1"/>
          <p:nvPr/>
        </p:nvSpPr>
        <p:spPr>
          <a:xfrm>
            <a:off x="6439942" y="4873140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54a</a:t>
            </a:r>
          </a:p>
        </p:txBody>
      </p:sp>
      <p:cxnSp>
        <p:nvCxnSpPr>
          <p:cNvPr id="1143" name="Straight Connector 1142">
            <a:extLst>
              <a:ext uri="{FF2B5EF4-FFF2-40B4-BE49-F238E27FC236}">
                <a16:creationId xmlns:a16="http://schemas.microsoft.com/office/drawing/2014/main" xmlns="" id="{6C3A8A4C-D7B7-9249-8BCA-6B076BF3185B}"/>
              </a:ext>
            </a:extLst>
          </p:cNvPr>
          <p:cNvCxnSpPr>
            <a:cxnSpLocks/>
            <a:endCxn id="448" idx="0"/>
          </p:cNvCxnSpPr>
          <p:nvPr/>
        </p:nvCxnSpPr>
        <p:spPr>
          <a:xfrm flipH="1">
            <a:off x="2918555" y="4213666"/>
            <a:ext cx="104" cy="18134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8" name="TextBox 1147">
            <a:extLst>
              <a:ext uri="{FF2B5EF4-FFF2-40B4-BE49-F238E27FC236}">
                <a16:creationId xmlns:a16="http://schemas.microsoft.com/office/drawing/2014/main" xmlns="" id="{71C669C6-1DC7-3E4F-87C8-53BCF08EC890}"/>
              </a:ext>
            </a:extLst>
          </p:cNvPr>
          <p:cNvSpPr txBox="1"/>
          <p:nvPr/>
        </p:nvSpPr>
        <p:spPr>
          <a:xfrm>
            <a:off x="6583958" y="4873140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55</a:t>
            </a:r>
          </a:p>
        </p:txBody>
      </p:sp>
      <p:sp>
        <p:nvSpPr>
          <p:cNvPr id="1169" name="TextBox 1168">
            <a:extLst>
              <a:ext uri="{FF2B5EF4-FFF2-40B4-BE49-F238E27FC236}">
                <a16:creationId xmlns:a16="http://schemas.microsoft.com/office/drawing/2014/main" xmlns="" id="{8A978DB9-AE40-224D-A767-2C7B544B584F}"/>
              </a:ext>
            </a:extLst>
          </p:cNvPr>
          <p:cNvSpPr txBox="1"/>
          <p:nvPr/>
        </p:nvSpPr>
        <p:spPr>
          <a:xfrm>
            <a:off x="542337" y="528303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20</a:t>
            </a:r>
          </a:p>
        </p:txBody>
      </p:sp>
      <p:sp>
        <p:nvSpPr>
          <p:cNvPr id="1183" name="TextBox 1182">
            <a:extLst>
              <a:ext uri="{FF2B5EF4-FFF2-40B4-BE49-F238E27FC236}">
                <a16:creationId xmlns:a16="http://schemas.microsoft.com/office/drawing/2014/main" xmlns="" id="{3251F320-22CC-6742-88B3-F0BFEF1CF03B}"/>
              </a:ext>
            </a:extLst>
          </p:cNvPr>
          <p:cNvSpPr txBox="1"/>
          <p:nvPr/>
        </p:nvSpPr>
        <p:spPr>
          <a:xfrm>
            <a:off x="6469171" y="4441092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14a</a:t>
            </a:r>
          </a:p>
        </p:txBody>
      </p:sp>
      <p:sp>
        <p:nvSpPr>
          <p:cNvPr id="1184" name="TextBox 1183">
            <a:extLst>
              <a:ext uri="{FF2B5EF4-FFF2-40B4-BE49-F238E27FC236}">
                <a16:creationId xmlns:a16="http://schemas.microsoft.com/office/drawing/2014/main" xmlns="" id="{74D75DAB-CE73-BA4C-8E9F-E328BB2145DC}"/>
              </a:ext>
            </a:extLst>
          </p:cNvPr>
          <p:cNvSpPr txBox="1"/>
          <p:nvPr/>
        </p:nvSpPr>
        <p:spPr>
          <a:xfrm>
            <a:off x="6679764" y="444109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</a:t>
            </a:r>
          </a:p>
        </p:txBody>
      </p:sp>
      <p:cxnSp>
        <p:nvCxnSpPr>
          <p:cNvPr id="1194" name="Straight Connector 1193">
            <a:extLst>
              <a:ext uri="{FF2B5EF4-FFF2-40B4-BE49-F238E27FC236}">
                <a16:creationId xmlns:a16="http://schemas.microsoft.com/office/drawing/2014/main" xmlns="" id="{15A6E326-DA0E-3343-A799-CAD0D5A4FD0B}"/>
              </a:ext>
            </a:extLst>
          </p:cNvPr>
          <p:cNvCxnSpPr>
            <a:cxnSpLocks/>
          </p:cNvCxnSpPr>
          <p:nvPr/>
        </p:nvCxnSpPr>
        <p:spPr>
          <a:xfrm>
            <a:off x="159786" y="5089048"/>
            <a:ext cx="390667" cy="11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5" name="Straight Connector 1194">
            <a:extLst>
              <a:ext uri="{FF2B5EF4-FFF2-40B4-BE49-F238E27FC236}">
                <a16:creationId xmlns:a16="http://schemas.microsoft.com/office/drawing/2014/main" xmlns="" id="{48984E2A-3793-2648-B6E5-976C1937F6CF}"/>
              </a:ext>
            </a:extLst>
          </p:cNvPr>
          <p:cNvCxnSpPr>
            <a:cxnSpLocks/>
            <a:endCxn id="415" idx="0"/>
          </p:cNvCxnSpPr>
          <p:nvPr/>
        </p:nvCxnSpPr>
        <p:spPr>
          <a:xfrm>
            <a:off x="159786" y="5089627"/>
            <a:ext cx="0" cy="14355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6" name="Straight Connector 1195">
            <a:extLst>
              <a:ext uri="{FF2B5EF4-FFF2-40B4-BE49-F238E27FC236}">
                <a16:creationId xmlns:a16="http://schemas.microsoft.com/office/drawing/2014/main" xmlns="" id="{330547E3-809E-9C41-A997-15A9A88E8E6D}"/>
              </a:ext>
            </a:extLst>
          </p:cNvPr>
          <p:cNvCxnSpPr>
            <a:cxnSpLocks/>
          </p:cNvCxnSpPr>
          <p:nvPr/>
        </p:nvCxnSpPr>
        <p:spPr>
          <a:xfrm>
            <a:off x="262856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2" name="TextBox 1241">
            <a:extLst>
              <a:ext uri="{FF2B5EF4-FFF2-40B4-BE49-F238E27FC236}">
                <a16:creationId xmlns:a16="http://schemas.microsoft.com/office/drawing/2014/main" xmlns="" id="{8444D0DE-C75F-104D-BA9F-6A2EF4BEDC5E}"/>
              </a:ext>
            </a:extLst>
          </p:cNvPr>
          <p:cNvSpPr txBox="1"/>
          <p:nvPr/>
        </p:nvSpPr>
        <p:spPr>
          <a:xfrm>
            <a:off x="6358396" y="527569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51</a:t>
            </a:r>
          </a:p>
        </p:txBody>
      </p:sp>
      <p:sp>
        <p:nvSpPr>
          <p:cNvPr id="1250" name="Oval 1249">
            <a:extLst>
              <a:ext uri="{FF2B5EF4-FFF2-40B4-BE49-F238E27FC236}">
                <a16:creationId xmlns:a16="http://schemas.microsoft.com/office/drawing/2014/main" xmlns="" id="{E0073A00-3CD2-6C4B-B1E6-64CB61D52870}"/>
              </a:ext>
            </a:extLst>
          </p:cNvPr>
          <p:cNvSpPr>
            <a:spLocks noChangeAspect="1"/>
          </p:cNvSpPr>
          <p:nvPr/>
        </p:nvSpPr>
        <p:spPr>
          <a:xfrm>
            <a:off x="225232" y="5233180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1" name="Straight Connector 1250">
            <a:extLst>
              <a:ext uri="{FF2B5EF4-FFF2-40B4-BE49-F238E27FC236}">
                <a16:creationId xmlns:a16="http://schemas.microsoft.com/office/drawing/2014/main" xmlns="" id="{96209F39-19BA-1948-9516-8BB673AFFB8F}"/>
              </a:ext>
            </a:extLst>
          </p:cNvPr>
          <p:cNvCxnSpPr>
            <a:cxnSpLocks/>
          </p:cNvCxnSpPr>
          <p:nvPr/>
        </p:nvCxnSpPr>
        <p:spPr>
          <a:xfrm>
            <a:off x="362990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2" name="Oval 1251">
            <a:extLst>
              <a:ext uri="{FF2B5EF4-FFF2-40B4-BE49-F238E27FC236}">
                <a16:creationId xmlns:a16="http://schemas.microsoft.com/office/drawing/2014/main" xmlns="" id="{7D560DC4-4AF2-C844-8514-94BCABEBCF70}"/>
              </a:ext>
            </a:extLst>
          </p:cNvPr>
          <p:cNvSpPr>
            <a:spLocks noChangeAspect="1"/>
          </p:cNvSpPr>
          <p:nvPr/>
        </p:nvSpPr>
        <p:spPr>
          <a:xfrm>
            <a:off x="325366" y="5233180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3" name="Straight Connector 1252">
            <a:extLst>
              <a:ext uri="{FF2B5EF4-FFF2-40B4-BE49-F238E27FC236}">
                <a16:creationId xmlns:a16="http://schemas.microsoft.com/office/drawing/2014/main" xmlns="" id="{3AFFEB39-F77E-5E4C-BF5F-49257DD42494}"/>
              </a:ext>
            </a:extLst>
          </p:cNvPr>
          <p:cNvCxnSpPr>
            <a:cxnSpLocks/>
          </p:cNvCxnSpPr>
          <p:nvPr/>
        </p:nvCxnSpPr>
        <p:spPr>
          <a:xfrm>
            <a:off x="456347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4" name="Oval 1253">
            <a:extLst>
              <a:ext uri="{FF2B5EF4-FFF2-40B4-BE49-F238E27FC236}">
                <a16:creationId xmlns:a16="http://schemas.microsoft.com/office/drawing/2014/main" xmlns="" id="{D93F31F0-E664-B348-9E0B-C6E85B4082CC}"/>
              </a:ext>
            </a:extLst>
          </p:cNvPr>
          <p:cNvSpPr>
            <a:spLocks noChangeAspect="1"/>
          </p:cNvSpPr>
          <p:nvPr/>
        </p:nvSpPr>
        <p:spPr>
          <a:xfrm>
            <a:off x="418723" y="5233180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TextBox 1256">
            <a:extLst>
              <a:ext uri="{FF2B5EF4-FFF2-40B4-BE49-F238E27FC236}">
                <a16:creationId xmlns:a16="http://schemas.microsoft.com/office/drawing/2014/main" xmlns="" id="{64AFE823-4EC7-414E-879E-C30D18B6B646}"/>
              </a:ext>
            </a:extLst>
          </p:cNvPr>
          <p:cNvSpPr txBox="1"/>
          <p:nvPr/>
        </p:nvSpPr>
        <p:spPr>
          <a:xfrm>
            <a:off x="44624" y="52765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15</a:t>
            </a:r>
          </a:p>
        </p:txBody>
      </p:sp>
      <p:sp>
        <p:nvSpPr>
          <p:cNvPr id="1258" name="TextBox 1257">
            <a:extLst>
              <a:ext uri="{FF2B5EF4-FFF2-40B4-BE49-F238E27FC236}">
                <a16:creationId xmlns:a16="http://schemas.microsoft.com/office/drawing/2014/main" xmlns="" id="{36B727E0-69F7-F94F-AF70-7FCC74F19346}"/>
              </a:ext>
            </a:extLst>
          </p:cNvPr>
          <p:cNvSpPr txBox="1"/>
          <p:nvPr/>
        </p:nvSpPr>
        <p:spPr>
          <a:xfrm>
            <a:off x="140462" y="5278353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16</a:t>
            </a:r>
          </a:p>
        </p:txBody>
      </p:sp>
      <p:sp>
        <p:nvSpPr>
          <p:cNvPr id="1259" name="TextBox 1258">
            <a:extLst>
              <a:ext uri="{FF2B5EF4-FFF2-40B4-BE49-F238E27FC236}">
                <a16:creationId xmlns:a16="http://schemas.microsoft.com/office/drawing/2014/main" xmlns="" id="{3C9666CD-70BD-CA48-B58A-FFD17A69CE35}"/>
              </a:ext>
            </a:extLst>
          </p:cNvPr>
          <p:cNvSpPr txBox="1"/>
          <p:nvPr/>
        </p:nvSpPr>
        <p:spPr>
          <a:xfrm>
            <a:off x="242413" y="527668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17</a:t>
            </a:r>
          </a:p>
        </p:txBody>
      </p:sp>
      <p:sp>
        <p:nvSpPr>
          <p:cNvPr id="1260" name="TextBox 1259">
            <a:extLst>
              <a:ext uri="{FF2B5EF4-FFF2-40B4-BE49-F238E27FC236}">
                <a16:creationId xmlns:a16="http://schemas.microsoft.com/office/drawing/2014/main" xmlns="" id="{84B0BD07-BBDA-D84E-AAD1-DBBACFFC17C1}"/>
              </a:ext>
            </a:extLst>
          </p:cNvPr>
          <p:cNvSpPr txBox="1"/>
          <p:nvPr/>
        </p:nvSpPr>
        <p:spPr>
          <a:xfrm>
            <a:off x="341185" y="527668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18</a:t>
            </a:r>
          </a:p>
        </p:txBody>
      </p:sp>
      <p:cxnSp>
        <p:nvCxnSpPr>
          <p:cNvPr id="1262" name="Straight Connector 1261">
            <a:extLst>
              <a:ext uri="{FF2B5EF4-FFF2-40B4-BE49-F238E27FC236}">
                <a16:creationId xmlns:a16="http://schemas.microsoft.com/office/drawing/2014/main" xmlns="" id="{ACF29D96-8978-D04D-BCFF-890199D4A73B}"/>
              </a:ext>
            </a:extLst>
          </p:cNvPr>
          <p:cNvCxnSpPr>
            <a:cxnSpLocks/>
          </p:cNvCxnSpPr>
          <p:nvPr/>
        </p:nvCxnSpPr>
        <p:spPr>
          <a:xfrm>
            <a:off x="547082" y="5089164"/>
            <a:ext cx="0" cy="144024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3" name="Oval 1262">
            <a:extLst>
              <a:ext uri="{FF2B5EF4-FFF2-40B4-BE49-F238E27FC236}">
                <a16:creationId xmlns:a16="http://schemas.microsoft.com/office/drawing/2014/main" xmlns="" id="{3C3CD5E6-F9B5-9C4C-825B-3BDAA3A5E571}"/>
              </a:ext>
            </a:extLst>
          </p:cNvPr>
          <p:cNvSpPr>
            <a:spLocks noChangeAspect="1"/>
          </p:cNvSpPr>
          <p:nvPr/>
        </p:nvSpPr>
        <p:spPr>
          <a:xfrm>
            <a:off x="509458" y="5233180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TextBox 1264">
            <a:extLst>
              <a:ext uri="{FF2B5EF4-FFF2-40B4-BE49-F238E27FC236}">
                <a16:creationId xmlns:a16="http://schemas.microsoft.com/office/drawing/2014/main" xmlns="" id="{52835D01-0546-B046-B5C8-EBEC081B95AB}"/>
              </a:ext>
            </a:extLst>
          </p:cNvPr>
          <p:cNvSpPr txBox="1"/>
          <p:nvPr/>
        </p:nvSpPr>
        <p:spPr>
          <a:xfrm>
            <a:off x="432402" y="5276684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19</a:t>
            </a:r>
          </a:p>
        </p:txBody>
      </p:sp>
      <p:sp>
        <p:nvSpPr>
          <p:cNvPr id="1274" name="TextBox 1273">
            <a:extLst>
              <a:ext uri="{FF2B5EF4-FFF2-40B4-BE49-F238E27FC236}">
                <a16:creationId xmlns:a16="http://schemas.microsoft.com/office/drawing/2014/main" xmlns="" id="{740E7E7F-ED54-5842-AF93-0E42A75E4652}"/>
              </a:ext>
            </a:extLst>
          </p:cNvPr>
          <p:cNvSpPr txBox="1"/>
          <p:nvPr/>
        </p:nvSpPr>
        <p:spPr>
          <a:xfrm>
            <a:off x="3972478" y="5278002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36a</a:t>
            </a:r>
          </a:p>
        </p:txBody>
      </p:sp>
      <p:sp>
        <p:nvSpPr>
          <p:cNvPr id="1275" name="TextBox 1274">
            <a:extLst>
              <a:ext uri="{FF2B5EF4-FFF2-40B4-BE49-F238E27FC236}">
                <a16:creationId xmlns:a16="http://schemas.microsoft.com/office/drawing/2014/main" xmlns="" id="{E001FE63-DE84-7C4D-A048-DAB426B667BF}"/>
              </a:ext>
            </a:extLst>
          </p:cNvPr>
          <p:cNvSpPr txBox="1"/>
          <p:nvPr/>
        </p:nvSpPr>
        <p:spPr>
          <a:xfrm>
            <a:off x="4127763" y="527656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36</a:t>
            </a:r>
          </a:p>
        </p:txBody>
      </p:sp>
      <p:sp>
        <p:nvSpPr>
          <p:cNvPr id="1276" name="TextBox 1275">
            <a:extLst>
              <a:ext uri="{FF2B5EF4-FFF2-40B4-BE49-F238E27FC236}">
                <a16:creationId xmlns:a16="http://schemas.microsoft.com/office/drawing/2014/main" xmlns="" id="{CFD7FE38-FF52-114E-977F-B58E68F27238}"/>
              </a:ext>
            </a:extLst>
          </p:cNvPr>
          <p:cNvSpPr txBox="1"/>
          <p:nvPr/>
        </p:nvSpPr>
        <p:spPr>
          <a:xfrm>
            <a:off x="4231845" y="527569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37</a:t>
            </a:r>
          </a:p>
        </p:txBody>
      </p:sp>
      <p:sp>
        <p:nvSpPr>
          <p:cNvPr id="1277" name="TextBox 1276">
            <a:extLst>
              <a:ext uri="{FF2B5EF4-FFF2-40B4-BE49-F238E27FC236}">
                <a16:creationId xmlns:a16="http://schemas.microsoft.com/office/drawing/2014/main" xmlns="" id="{A6593A90-2250-B140-AAD5-A8D132647018}"/>
              </a:ext>
            </a:extLst>
          </p:cNvPr>
          <p:cNvSpPr txBox="1"/>
          <p:nvPr/>
        </p:nvSpPr>
        <p:spPr>
          <a:xfrm>
            <a:off x="4345782" y="5270909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38</a:t>
            </a:r>
          </a:p>
        </p:txBody>
      </p:sp>
      <p:cxnSp>
        <p:nvCxnSpPr>
          <p:cNvPr id="1295" name="Straight Connector 1294">
            <a:extLst>
              <a:ext uri="{FF2B5EF4-FFF2-40B4-BE49-F238E27FC236}">
                <a16:creationId xmlns:a16="http://schemas.microsoft.com/office/drawing/2014/main" xmlns="" id="{18D42720-0809-8A4B-8434-C5D4326C3837}"/>
              </a:ext>
            </a:extLst>
          </p:cNvPr>
          <p:cNvCxnSpPr>
            <a:cxnSpLocks/>
            <a:endCxn id="631" idx="0"/>
          </p:cNvCxnSpPr>
          <p:nvPr/>
        </p:nvCxnSpPr>
        <p:spPr>
          <a:xfrm flipH="1">
            <a:off x="4171694" y="5270064"/>
            <a:ext cx="446" cy="31183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0" name="Straight Connector 1299">
            <a:extLst>
              <a:ext uri="{FF2B5EF4-FFF2-40B4-BE49-F238E27FC236}">
                <a16:creationId xmlns:a16="http://schemas.microsoft.com/office/drawing/2014/main" xmlns="" id="{4F716E0C-A6A7-C64E-814B-AAEE531A239A}"/>
              </a:ext>
            </a:extLst>
          </p:cNvPr>
          <p:cNvCxnSpPr>
            <a:cxnSpLocks/>
            <a:endCxn id="650" idx="0"/>
          </p:cNvCxnSpPr>
          <p:nvPr/>
        </p:nvCxnSpPr>
        <p:spPr>
          <a:xfrm>
            <a:off x="4668971" y="5268882"/>
            <a:ext cx="4038" cy="32433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2" name="Straight Connector 1301">
            <a:extLst>
              <a:ext uri="{FF2B5EF4-FFF2-40B4-BE49-F238E27FC236}">
                <a16:creationId xmlns:a16="http://schemas.microsoft.com/office/drawing/2014/main" xmlns="" id="{63ED7543-F83F-C248-9004-A0E14644B137}"/>
              </a:ext>
            </a:extLst>
          </p:cNvPr>
          <p:cNvCxnSpPr>
            <a:cxnSpLocks/>
          </p:cNvCxnSpPr>
          <p:nvPr/>
        </p:nvCxnSpPr>
        <p:spPr>
          <a:xfrm>
            <a:off x="6358443" y="5093364"/>
            <a:ext cx="221456" cy="254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6" name="Straight Connector 1305">
            <a:extLst>
              <a:ext uri="{FF2B5EF4-FFF2-40B4-BE49-F238E27FC236}">
                <a16:creationId xmlns:a16="http://schemas.microsoft.com/office/drawing/2014/main" xmlns="" id="{4133351D-37EC-5D4B-9CD0-78A6A9EDA63D}"/>
              </a:ext>
            </a:extLst>
          </p:cNvPr>
          <p:cNvCxnSpPr>
            <a:cxnSpLocks/>
            <a:endCxn id="568" idx="0"/>
          </p:cNvCxnSpPr>
          <p:nvPr/>
        </p:nvCxnSpPr>
        <p:spPr>
          <a:xfrm>
            <a:off x="3854925" y="5263796"/>
            <a:ext cx="0" cy="31802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9" name="TextBox 1308">
            <a:extLst>
              <a:ext uri="{FF2B5EF4-FFF2-40B4-BE49-F238E27FC236}">
                <a16:creationId xmlns:a16="http://schemas.microsoft.com/office/drawing/2014/main" xmlns="" id="{465810CE-075B-AD4C-A1DD-622DA70A36C1}"/>
              </a:ext>
            </a:extLst>
          </p:cNvPr>
          <p:cNvSpPr txBox="1"/>
          <p:nvPr/>
        </p:nvSpPr>
        <p:spPr>
          <a:xfrm>
            <a:off x="4893805" y="5278528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40</a:t>
            </a:r>
          </a:p>
        </p:txBody>
      </p:sp>
      <p:cxnSp>
        <p:nvCxnSpPr>
          <p:cNvPr id="1347" name="Straight Connector 1346">
            <a:extLst>
              <a:ext uri="{FF2B5EF4-FFF2-40B4-BE49-F238E27FC236}">
                <a16:creationId xmlns:a16="http://schemas.microsoft.com/office/drawing/2014/main" xmlns="" id="{E8CB4B9B-FC23-0B45-8ADB-F2A33EAFD4DC}"/>
              </a:ext>
            </a:extLst>
          </p:cNvPr>
          <p:cNvCxnSpPr>
            <a:cxnSpLocks/>
          </p:cNvCxnSpPr>
          <p:nvPr/>
        </p:nvCxnSpPr>
        <p:spPr>
          <a:xfrm>
            <a:off x="4934125" y="5268882"/>
            <a:ext cx="0" cy="1932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1" name="TextBox 1350">
            <a:extLst>
              <a:ext uri="{FF2B5EF4-FFF2-40B4-BE49-F238E27FC236}">
                <a16:creationId xmlns:a16="http://schemas.microsoft.com/office/drawing/2014/main" xmlns="" id="{5A284637-B95D-014E-953F-C0C2E6E8E1D1}"/>
              </a:ext>
            </a:extLst>
          </p:cNvPr>
          <p:cNvSpPr txBox="1"/>
          <p:nvPr/>
        </p:nvSpPr>
        <p:spPr>
          <a:xfrm>
            <a:off x="4492580" y="5273145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39</a:t>
            </a:r>
          </a:p>
        </p:txBody>
      </p:sp>
      <p:sp>
        <p:nvSpPr>
          <p:cNvPr id="1352" name="TextBox 1351">
            <a:extLst>
              <a:ext uri="{FF2B5EF4-FFF2-40B4-BE49-F238E27FC236}">
                <a16:creationId xmlns:a16="http://schemas.microsoft.com/office/drawing/2014/main" xmlns="" id="{BC185AD9-E5D6-724C-8C7D-C77BD946B99D}"/>
              </a:ext>
            </a:extLst>
          </p:cNvPr>
          <p:cNvSpPr txBox="1"/>
          <p:nvPr/>
        </p:nvSpPr>
        <p:spPr>
          <a:xfrm>
            <a:off x="4633421" y="5268813"/>
            <a:ext cx="26161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39a</a:t>
            </a:r>
          </a:p>
        </p:txBody>
      </p:sp>
      <p:sp>
        <p:nvSpPr>
          <p:cNvPr id="1353" name="TextBox 1352">
            <a:extLst>
              <a:ext uri="{FF2B5EF4-FFF2-40B4-BE49-F238E27FC236}">
                <a16:creationId xmlns:a16="http://schemas.microsoft.com/office/drawing/2014/main" xmlns="" id="{25C9EA90-C54B-5541-9664-0EEACEDE5230}"/>
              </a:ext>
            </a:extLst>
          </p:cNvPr>
          <p:cNvSpPr txBox="1"/>
          <p:nvPr/>
        </p:nvSpPr>
        <p:spPr>
          <a:xfrm>
            <a:off x="5863878" y="5270237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47</a:t>
            </a:r>
          </a:p>
        </p:txBody>
      </p:sp>
      <p:sp>
        <p:nvSpPr>
          <p:cNvPr id="1356" name="TextBox 1355">
            <a:extLst>
              <a:ext uri="{FF2B5EF4-FFF2-40B4-BE49-F238E27FC236}">
                <a16:creationId xmlns:a16="http://schemas.microsoft.com/office/drawing/2014/main" xmlns="" id="{674A4940-D8BE-3A43-B6E6-69444A43A311}"/>
              </a:ext>
            </a:extLst>
          </p:cNvPr>
          <p:cNvSpPr txBox="1"/>
          <p:nvPr/>
        </p:nvSpPr>
        <p:spPr>
          <a:xfrm>
            <a:off x="5999372" y="5278002"/>
            <a:ext cx="2359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48</a:t>
            </a:r>
          </a:p>
        </p:txBody>
      </p:sp>
      <p:sp>
        <p:nvSpPr>
          <p:cNvPr id="1410" name="Right Arrow 1409"/>
          <p:cNvSpPr/>
          <p:nvPr/>
        </p:nvSpPr>
        <p:spPr>
          <a:xfrm rot="18588094">
            <a:off x="2350513" y="5391125"/>
            <a:ext cx="108000" cy="36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xmlns="" id="{AF22FCB0-31C3-DF4A-873C-D9FA9A41940D}"/>
              </a:ext>
            </a:extLst>
          </p:cNvPr>
          <p:cNvSpPr>
            <a:spLocks noChangeAspect="1"/>
          </p:cNvSpPr>
          <p:nvPr/>
        </p:nvSpPr>
        <p:spPr>
          <a:xfrm>
            <a:off x="5559349" y="3495984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8" name="Right Arrow 877"/>
          <p:cNvSpPr/>
          <p:nvPr/>
        </p:nvSpPr>
        <p:spPr>
          <a:xfrm rot="18588094">
            <a:off x="240740" y="7199296"/>
            <a:ext cx="108000" cy="36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Rectangle 880"/>
          <p:cNvSpPr>
            <a:spLocks noChangeAspect="1"/>
          </p:cNvSpPr>
          <p:nvPr/>
        </p:nvSpPr>
        <p:spPr>
          <a:xfrm>
            <a:off x="185643" y="7020272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Oval 881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327221" y="7020512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>
            <a:spLocks noChangeAspect="1"/>
          </p:cNvSpPr>
          <p:nvPr/>
        </p:nvSpPr>
        <p:spPr>
          <a:xfrm>
            <a:off x="177769" y="6876256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319347" y="6876496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Rectangle 884"/>
          <p:cNvSpPr>
            <a:spLocks noChangeAspect="1"/>
          </p:cNvSpPr>
          <p:nvPr/>
        </p:nvSpPr>
        <p:spPr>
          <a:xfrm>
            <a:off x="177769" y="6732240"/>
            <a:ext cx="72000" cy="72000"/>
          </a:xfrm>
          <a:prstGeom prst="rect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Oval 885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319347" y="6732480"/>
            <a:ext cx="72000" cy="72000"/>
          </a:xfrm>
          <a:prstGeom prst="ellipse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Rectangle 886"/>
          <p:cNvSpPr>
            <a:spLocks noChangeAspect="1"/>
          </p:cNvSpPr>
          <p:nvPr/>
        </p:nvSpPr>
        <p:spPr>
          <a:xfrm>
            <a:off x="178542" y="6588224"/>
            <a:ext cx="72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Oval 887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320120" y="6588464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>
            <a:spLocks noChangeAspect="1"/>
          </p:cNvSpPr>
          <p:nvPr/>
        </p:nvSpPr>
        <p:spPr>
          <a:xfrm>
            <a:off x="178542" y="6444208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>
            <a:extLst>
              <a:ext uri="{FF2B5EF4-FFF2-40B4-BE49-F238E27FC236}">
                <a16:creationId xmlns:a16="http://schemas.microsoft.com/office/drawing/2014/main" xmlns="" id="{09C800DB-D57C-8240-80BE-0797739B5ED3}"/>
              </a:ext>
            </a:extLst>
          </p:cNvPr>
          <p:cNvSpPr>
            <a:spLocks noChangeAspect="1"/>
          </p:cNvSpPr>
          <p:nvPr/>
        </p:nvSpPr>
        <p:spPr>
          <a:xfrm>
            <a:off x="320120" y="644444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TextBox 1452"/>
          <p:cNvSpPr txBox="1"/>
          <p:nvPr/>
        </p:nvSpPr>
        <p:spPr>
          <a:xfrm>
            <a:off x="356149" y="6382195"/>
            <a:ext cx="144142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Patients with HAE and with c.351 </a:t>
            </a:r>
            <a:r>
              <a:rPr lang="en-US" sz="500" dirty="0" err="1"/>
              <a:t>delC</a:t>
            </a:r>
            <a:r>
              <a:rPr lang="en-US" sz="500" dirty="0"/>
              <a:t> mutation</a:t>
            </a:r>
          </a:p>
        </p:txBody>
      </p:sp>
      <p:sp>
        <p:nvSpPr>
          <p:cNvPr id="891" name="TextBox 890"/>
          <p:cNvSpPr txBox="1"/>
          <p:nvPr/>
        </p:nvSpPr>
        <p:spPr>
          <a:xfrm>
            <a:off x="343578" y="6534595"/>
            <a:ext cx="146706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Asymptomatic HAE and with c.351 </a:t>
            </a:r>
            <a:r>
              <a:rPr lang="en-US" sz="500" dirty="0" err="1"/>
              <a:t>delC</a:t>
            </a:r>
            <a:r>
              <a:rPr lang="en-US" sz="500" dirty="0"/>
              <a:t> mutation</a:t>
            </a:r>
          </a:p>
        </p:txBody>
      </p:sp>
      <p:sp>
        <p:nvSpPr>
          <p:cNvPr id="892" name="TextBox 891"/>
          <p:cNvSpPr txBox="1"/>
          <p:nvPr/>
        </p:nvSpPr>
        <p:spPr>
          <a:xfrm>
            <a:off x="337824" y="6678917"/>
            <a:ext cx="15311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Deceased individuals with history of HAE symptoms</a:t>
            </a:r>
          </a:p>
        </p:txBody>
      </p:sp>
      <p:cxnSp>
        <p:nvCxnSpPr>
          <p:cNvPr id="1456" name="Straight Connector 1455"/>
          <p:cNvCxnSpPr/>
          <p:nvPr/>
        </p:nvCxnSpPr>
        <p:spPr>
          <a:xfrm flipV="1">
            <a:off x="132989" y="6701424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4" name="Straight Connector 893"/>
          <p:cNvCxnSpPr/>
          <p:nvPr/>
        </p:nvCxnSpPr>
        <p:spPr>
          <a:xfrm flipV="1">
            <a:off x="281932" y="6697349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5" name="Straight Connector 894"/>
          <p:cNvCxnSpPr/>
          <p:nvPr/>
        </p:nvCxnSpPr>
        <p:spPr>
          <a:xfrm flipV="1">
            <a:off x="2841530" y="4360972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6" name="Straight Connector 895"/>
          <p:cNvCxnSpPr/>
          <p:nvPr/>
        </p:nvCxnSpPr>
        <p:spPr>
          <a:xfrm flipV="1">
            <a:off x="5814755" y="2663741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7" name="Straight Connector 896"/>
          <p:cNvCxnSpPr/>
          <p:nvPr/>
        </p:nvCxnSpPr>
        <p:spPr>
          <a:xfrm flipV="1">
            <a:off x="3214813" y="2247745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9" name="TextBox 898"/>
          <p:cNvSpPr txBox="1"/>
          <p:nvPr/>
        </p:nvSpPr>
        <p:spPr>
          <a:xfrm>
            <a:off x="327959" y="6824488"/>
            <a:ext cx="168507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Individuals without HAE and without c.351 </a:t>
            </a:r>
            <a:r>
              <a:rPr lang="en-US" sz="500" dirty="0" err="1"/>
              <a:t>delC</a:t>
            </a:r>
            <a:r>
              <a:rPr lang="en-US" sz="500" dirty="0"/>
              <a:t> mutation</a:t>
            </a:r>
          </a:p>
        </p:txBody>
      </p:sp>
      <p:sp>
        <p:nvSpPr>
          <p:cNvPr id="900" name="TextBox 899"/>
          <p:cNvSpPr txBox="1"/>
          <p:nvPr/>
        </p:nvSpPr>
        <p:spPr>
          <a:xfrm>
            <a:off x="325862" y="6965703"/>
            <a:ext cx="250974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Individuals with no  history of HAE symptoms, and not evaluated for </a:t>
            </a:r>
            <a:r>
              <a:rPr lang="en-US" sz="500" i="1" dirty="0"/>
              <a:t>SERPING1</a:t>
            </a:r>
            <a:r>
              <a:rPr lang="en-US" sz="500" dirty="0"/>
              <a:t> mutation</a:t>
            </a:r>
          </a:p>
        </p:txBody>
      </p:sp>
      <p:sp>
        <p:nvSpPr>
          <p:cNvPr id="901" name="TextBox 900"/>
          <p:cNvSpPr txBox="1"/>
          <p:nvPr/>
        </p:nvSpPr>
        <p:spPr>
          <a:xfrm>
            <a:off x="312561" y="7118103"/>
            <a:ext cx="47961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/>
              <a:t>Index case</a:t>
            </a:r>
          </a:p>
        </p:txBody>
      </p:sp>
      <p:sp>
        <p:nvSpPr>
          <p:cNvPr id="904" name="TextBox 903"/>
          <p:cNvSpPr txBox="1"/>
          <p:nvPr/>
        </p:nvSpPr>
        <p:spPr>
          <a:xfrm>
            <a:off x="-53501" y="4306579"/>
            <a:ext cx="2492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II</a:t>
            </a:r>
          </a:p>
        </p:txBody>
      </p:sp>
      <p:sp>
        <p:nvSpPr>
          <p:cNvPr id="906" name="TextBox 905"/>
          <p:cNvSpPr txBox="1"/>
          <p:nvPr/>
        </p:nvSpPr>
        <p:spPr>
          <a:xfrm>
            <a:off x="-75760" y="4761183"/>
            <a:ext cx="281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III</a:t>
            </a:r>
          </a:p>
        </p:txBody>
      </p:sp>
      <p:sp>
        <p:nvSpPr>
          <p:cNvPr id="907" name="TextBox 906"/>
          <p:cNvSpPr txBox="1"/>
          <p:nvPr/>
        </p:nvSpPr>
        <p:spPr>
          <a:xfrm>
            <a:off x="-92422" y="5208870"/>
            <a:ext cx="300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IV</a:t>
            </a:r>
          </a:p>
        </p:txBody>
      </p:sp>
      <p:sp>
        <p:nvSpPr>
          <p:cNvPr id="908" name="TextBox 907"/>
          <p:cNvSpPr txBox="1"/>
          <p:nvPr/>
        </p:nvSpPr>
        <p:spPr>
          <a:xfrm>
            <a:off x="-65824" y="5549586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V</a:t>
            </a:r>
          </a:p>
        </p:txBody>
      </p:sp>
      <p:sp>
        <p:nvSpPr>
          <p:cNvPr id="910" name="TextBox 909"/>
          <p:cNvSpPr txBox="1"/>
          <p:nvPr/>
        </p:nvSpPr>
        <p:spPr>
          <a:xfrm>
            <a:off x="-11370" y="2644348"/>
            <a:ext cx="2492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II</a:t>
            </a:r>
          </a:p>
        </p:txBody>
      </p:sp>
      <p:sp>
        <p:nvSpPr>
          <p:cNvPr id="911" name="TextBox 910"/>
          <p:cNvSpPr txBox="1"/>
          <p:nvPr/>
        </p:nvSpPr>
        <p:spPr>
          <a:xfrm>
            <a:off x="8345" y="2247745"/>
            <a:ext cx="2169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</a:t>
            </a:r>
          </a:p>
        </p:txBody>
      </p:sp>
      <p:sp>
        <p:nvSpPr>
          <p:cNvPr id="912" name="TextBox 911"/>
          <p:cNvSpPr txBox="1"/>
          <p:nvPr/>
        </p:nvSpPr>
        <p:spPr>
          <a:xfrm>
            <a:off x="0" y="3025677"/>
            <a:ext cx="281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III</a:t>
            </a:r>
          </a:p>
        </p:txBody>
      </p:sp>
      <p:sp>
        <p:nvSpPr>
          <p:cNvPr id="913" name="TextBox 912"/>
          <p:cNvSpPr txBox="1"/>
          <p:nvPr/>
        </p:nvSpPr>
        <p:spPr>
          <a:xfrm>
            <a:off x="334" y="3437170"/>
            <a:ext cx="300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IV</a:t>
            </a:r>
          </a:p>
        </p:txBody>
      </p:sp>
      <p:sp>
        <p:nvSpPr>
          <p:cNvPr id="914" name="TextBox 913"/>
          <p:cNvSpPr txBox="1"/>
          <p:nvPr/>
        </p:nvSpPr>
        <p:spPr>
          <a:xfrm>
            <a:off x="458169" y="1243904"/>
            <a:ext cx="2169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</a:t>
            </a:r>
          </a:p>
        </p:txBody>
      </p:sp>
      <p:sp>
        <p:nvSpPr>
          <p:cNvPr id="915" name="TextBox 914"/>
          <p:cNvSpPr txBox="1"/>
          <p:nvPr/>
        </p:nvSpPr>
        <p:spPr>
          <a:xfrm>
            <a:off x="490615" y="1705616"/>
            <a:ext cx="2492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II</a:t>
            </a:r>
          </a:p>
        </p:txBody>
      </p:sp>
      <p:sp>
        <p:nvSpPr>
          <p:cNvPr id="916" name="TextBox 915"/>
          <p:cNvSpPr txBox="1"/>
          <p:nvPr/>
        </p:nvSpPr>
        <p:spPr>
          <a:xfrm>
            <a:off x="808521" y="717798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</a:t>
            </a:r>
          </a:p>
        </p:txBody>
      </p:sp>
      <p:sp>
        <p:nvSpPr>
          <p:cNvPr id="917" name="TextBox 916"/>
          <p:cNvSpPr txBox="1"/>
          <p:nvPr/>
        </p:nvSpPr>
        <p:spPr>
          <a:xfrm>
            <a:off x="388215" y="2025392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</a:t>
            </a:r>
          </a:p>
        </p:txBody>
      </p:sp>
      <p:sp>
        <p:nvSpPr>
          <p:cNvPr id="929" name="TextBox 928"/>
          <p:cNvSpPr txBox="1"/>
          <p:nvPr/>
        </p:nvSpPr>
        <p:spPr>
          <a:xfrm>
            <a:off x="438320" y="3962573"/>
            <a:ext cx="2530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</a:t>
            </a:r>
          </a:p>
        </p:txBody>
      </p:sp>
      <p:sp>
        <p:nvSpPr>
          <p:cNvPr id="935" name="Rectangle 934"/>
          <p:cNvSpPr>
            <a:spLocks noChangeAspect="1"/>
          </p:cNvSpPr>
          <p:nvPr/>
        </p:nvSpPr>
        <p:spPr>
          <a:xfrm>
            <a:off x="3484763" y="3970877"/>
            <a:ext cx="72000" cy="7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Oval 935"/>
          <p:cNvSpPr>
            <a:spLocks noChangeAspect="1"/>
          </p:cNvSpPr>
          <p:nvPr/>
        </p:nvSpPr>
        <p:spPr>
          <a:xfrm>
            <a:off x="3698319" y="3970877"/>
            <a:ext cx="72000" cy="72000"/>
          </a:xfrm>
          <a:prstGeom prst="ellipse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0" name="Straight Connector 939"/>
          <p:cNvCxnSpPr>
            <a:stCxn id="935" idx="3"/>
            <a:endCxn id="936" idx="2"/>
          </p:cNvCxnSpPr>
          <p:nvPr/>
        </p:nvCxnSpPr>
        <p:spPr>
          <a:xfrm>
            <a:off x="3556763" y="4006877"/>
            <a:ext cx="14155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1" name="Straight Connector 940"/>
          <p:cNvCxnSpPr>
            <a:cxnSpLocks/>
          </p:cNvCxnSpPr>
          <p:nvPr/>
        </p:nvCxnSpPr>
        <p:spPr>
          <a:xfrm>
            <a:off x="3641748" y="4006877"/>
            <a:ext cx="0" cy="199135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2" name="TextBox 941">
            <a:extLst>
              <a:ext uri="{FF2B5EF4-FFF2-40B4-BE49-F238E27FC236}">
                <a16:creationId xmlns:a16="http://schemas.microsoft.com/office/drawing/2014/main" xmlns="" id="{FC97F567-0129-1046-B739-68EF802AEC2D}"/>
              </a:ext>
            </a:extLst>
          </p:cNvPr>
          <p:cNvSpPr txBox="1"/>
          <p:nvPr/>
        </p:nvSpPr>
        <p:spPr>
          <a:xfrm>
            <a:off x="3415606" y="4008225"/>
            <a:ext cx="235987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2a</a:t>
            </a:r>
          </a:p>
        </p:txBody>
      </p:sp>
      <p:sp>
        <p:nvSpPr>
          <p:cNvPr id="943" name="TextBox 942">
            <a:extLst>
              <a:ext uri="{FF2B5EF4-FFF2-40B4-BE49-F238E27FC236}">
                <a16:creationId xmlns:a16="http://schemas.microsoft.com/office/drawing/2014/main" xmlns="" id="{B990CBC6-DF00-6646-BF5A-D8F9B3D7A617}"/>
              </a:ext>
            </a:extLst>
          </p:cNvPr>
          <p:cNvSpPr txBox="1"/>
          <p:nvPr/>
        </p:nvSpPr>
        <p:spPr>
          <a:xfrm>
            <a:off x="3628723" y="4002945"/>
            <a:ext cx="210665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2</a:t>
            </a:r>
          </a:p>
        </p:txBody>
      </p:sp>
      <p:cxnSp>
        <p:nvCxnSpPr>
          <p:cNvPr id="944" name="Straight Connector 943"/>
          <p:cNvCxnSpPr/>
          <p:nvPr/>
        </p:nvCxnSpPr>
        <p:spPr>
          <a:xfrm flipV="1">
            <a:off x="3666403" y="3930784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5" name="Straight Connector 944"/>
          <p:cNvCxnSpPr/>
          <p:nvPr/>
        </p:nvCxnSpPr>
        <p:spPr>
          <a:xfrm flipV="1">
            <a:off x="3455945" y="3922804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6" name="Straight Connector 945"/>
          <p:cNvCxnSpPr/>
          <p:nvPr/>
        </p:nvCxnSpPr>
        <p:spPr>
          <a:xfrm flipV="1">
            <a:off x="3439716" y="2242465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7" name="Straight Connector 946"/>
          <p:cNvCxnSpPr/>
          <p:nvPr/>
        </p:nvCxnSpPr>
        <p:spPr>
          <a:xfrm flipV="1">
            <a:off x="1480135" y="1344961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8" name="Straight Connector 947"/>
          <p:cNvCxnSpPr/>
          <p:nvPr/>
        </p:nvCxnSpPr>
        <p:spPr>
          <a:xfrm flipV="1">
            <a:off x="1699254" y="1339667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9" name="Straight Connector 948"/>
          <p:cNvCxnSpPr/>
          <p:nvPr/>
        </p:nvCxnSpPr>
        <p:spPr>
          <a:xfrm flipV="1">
            <a:off x="2571502" y="1347745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0" name="Straight Connector 949"/>
          <p:cNvCxnSpPr/>
          <p:nvPr/>
        </p:nvCxnSpPr>
        <p:spPr>
          <a:xfrm flipV="1">
            <a:off x="2792688" y="1339396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1" name="Straight Connector 950"/>
          <p:cNvCxnSpPr/>
          <p:nvPr/>
        </p:nvCxnSpPr>
        <p:spPr>
          <a:xfrm flipV="1">
            <a:off x="2698548" y="1747088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3" name="Straight Connector 952"/>
          <p:cNvCxnSpPr/>
          <p:nvPr/>
        </p:nvCxnSpPr>
        <p:spPr>
          <a:xfrm flipV="1">
            <a:off x="2216529" y="1738976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3" name="Rectangle 1462"/>
          <p:cNvSpPr/>
          <p:nvPr/>
        </p:nvSpPr>
        <p:spPr>
          <a:xfrm>
            <a:off x="1383374" y="1259632"/>
            <a:ext cx="508515" cy="29917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Rectangle 953"/>
          <p:cNvSpPr/>
          <p:nvPr/>
        </p:nvSpPr>
        <p:spPr>
          <a:xfrm>
            <a:off x="3137411" y="2165040"/>
            <a:ext cx="508515" cy="29917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/>
        </p:nvSpPr>
        <p:spPr>
          <a:xfrm>
            <a:off x="2490902" y="1273638"/>
            <a:ext cx="508515" cy="29917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/>
          <p:cNvSpPr/>
          <p:nvPr/>
        </p:nvSpPr>
        <p:spPr>
          <a:xfrm>
            <a:off x="3388595" y="3862942"/>
            <a:ext cx="508515" cy="29917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7" name="Straight Connector 806">
            <a:extLst>
              <a:ext uri="{FF2B5EF4-FFF2-40B4-BE49-F238E27FC236}">
                <a16:creationId xmlns:a16="http://schemas.microsoft.com/office/drawing/2014/main" xmlns="" id="{DA86B1AE-226B-F541-8276-7D1424DD74D3}"/>
              </a:ext>
            </a:extLst>
          </p:cNvPr>
          <p:cNvCxnSpPr>
            <a:cxnSpLocks/>
          </p:cNvCxnSpPr>
          <p:nvPr/>
        </p:nvCxnSpPr>
        <p:spPr>
          <a:xfrm>
            <a:off x="4864163" y="5460523"/>
            <a:ext cx="14003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>
            <a:extLst>
              <a:ext uri="{FF2B5EF4-FFF2-40B4-BE49-F238E27FC236}">
                <a16:creationId xmlns:a16="http://schemas.microsoft.com/office/drawing/2014/main" xmlns="" id="{7A0FC6E1-3E6F-7145-B94D-DA35AEEAA79F}"/>
              </a:ext>
            </a:extLst>
          </p:cNvPr>
          <p:cNvCxnSpPr>
            <a:cxnSpLocks/>
            <a:endCxn id="820" idx="0"/>
          </p:cNvCxnSpPr>
          <p:nvPr/>
        </p:nvCxnSpPr>
        <p:spPr>
          <a:xfrm>
            <a:off x="4864163" y="5458912"/>
            <a:ext cx="0" cy="13430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>
            <a:extLst>
              <a:ext uri="{FF2B5EF4-FFF2-40B4-BE49-F238E27FC236}">
                <a16:creationId xmlns:a16="http://schemas.microsoft.com/office/drawing/2014/main" xmlns="" id="{EBEECB0D-C0FE-A343-86B3-A1385D2A32E1}"/>
              </a:ext>
            </a:extLst>
          </p:cNvPr>
          <p:cNvCxnSpPr>
            <a:cxnSpLocks/>
          </p:cNvCxnSpPr>
          <p:nvPr/>
        </p:nvCxnSpPr>
        <p:spPr>
          <a:xfrm flipH="1">
            <a:off x="5004201" y="5459953"/>
            <a:ext cx="3792" cy="13326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" name="Rectangle 819">
            <a:extLst>
              <a:ext uri="{FF2B5EF4-FFF2-40B4-BE49-F238E27FC236}">
                <a16:creationId xmlns:a16="http://schemas.microsoft.com/office/drawing/2014/main" xmlns="" id="{51F1022D-E77D-3248-99C0-26CB3666837C}"/>
              </a:ext>
            </a:extLst>
          </p:cNvPr>
          <p:cNvSpPr>
            <a:spLocks noChangeAspect="1"/>
          </p:cNvSpPr>
          <p:nvPr/>
        </p:nvSpPr>
        <p:spPr>
          <a:xfrm>
            <a:off x="4828163" y="5593220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Oval 804"/>
          <p:cNvSpPr>
            <a:spLocks noChangeAspect="1"/>
          </p:cNvSpPr>
          <p:nvPr/>
        </p:nvSpPr>
        <p:spPr>
          <a:xfrm>
            <a:off x="4972770" y="5593220"/>
            <a:ext cx="72000" cy="7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806" name="Straight Connector 805"/>
          <p:cNvCxnSpPr/>
          <p:nvPr/>
        </p:nvCxnSpPr>
        <p:spPr>
          <a:xfrm>
            <a:off x="5104992" y="5461311"/>
            <a:ext cx="371706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2" name="Straight Connector 821"/>
          <p:cNvCxnSpPr>
            <a:cxnSpLocks/>
            <a:endCxn id="823" idx="0"/>
          </p:cNvCxnSpPr>
          <p:nvPr/>
        </p:nvCxnSpPr>
        <p:spPr>
          <a:xfrm>
            <a:off x="5110324" y="5459700"/>
            <a:ext cx="1066" cy="13430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3" name="Oval 822"/>
          <p:cNvSpPr>
            <a:spLocks noChangeAspect="1"/>
          </p:cNvSpPr>
          <p:nvPr/>
        </p:nvSpPr>
        <p:spPr>
          <a:xfrm>
            <a:off x="5075390" y="559400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4" name="Straight Connector 823"/>
          <p:cNvCxnSpPr>
            <a:cxnSpLocks/>
            <a:endCxn id="840" idx="0"/>
          </p:cNvCxnSpPr>
          <p:nvPr/>
        </p:nvCxnSpPr>
        <p:spPr>
          <a:xfrm>
            <a:off x="5232604" y="5459895"/>
            <a:ext cx="0" cy="1374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0" name="Rectangle 839"/>
          <p:cNvSpPr>
            <a:spLocks noChangeAspect="1"/>
          </p:cNvSpPr>
          <p:nvPr/>
        </p:nvSpPr>
        <p:spPr>
          <a:xfrm>
            <a:off x="5196604" y="5597378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Oval 843"/>
          <p:cNvSpPr>
            <a:spLocks noChangeAspect="1"/>
          </p:cNvSpPr>
          <p:nvPr/>
        </p:nvSpPr>
        <p:spPr>
          <a:xfrm>
            <a:off x="5429072" y="559760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TextBox 871">
            <a:extLst>
              <a:ext uri="{FF2B5EF4-FFF2-40B4-BE49-F238E27FC236}">
                <a16:creationId xmlns:a16="http://schemas.microsoft.com/office/drawing/2014/main" xmlns="" id="{DC1E8C73-5CDF-0F4F-8E56-9284CCD70593}"/>
              </a:ext>
            </a:extLst>
          </p:cNvPr>
          <p:cNvSpPr txBox="1"/>
          <p:nvPr/>
        </p:nvSpPr>
        <p:spPr>
          <a:xfrm>
            <a:off x="4987160" y="5652120"/>
            <a:ext cx="236663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14</a:t>
            </a:r>
          </a:p>
        </p:txBody>
      </p:sp>
      <p:sp>
        <p:nvSpPr>
          <p:cNvPr id="877" name="TextBox 876">
            <a:extLst>
              <a:ext uri="{FF2B5EF4-FFF2-40B4-BE49-F238E27FC236}">
                <a16:creationId xmlns:a16="http://schemas.microsoft.com/office/drawing/2014/main" xmlns="" id="{BAB870A5-BA34-8348-9120-EE18BE464AE2}"/>
              </a:ext>
            </a:extLst>
          </p:cNvPr>
          <p:cNvSpPr txBox="1"/>
          <p:nvPr/>
        </p:nvSpPr>
        <p:spPr>
          <a:xfrm>
            <a:off x="5115810" y="5626410"/>
            <a:ext cx="236663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15</a:t>
            </a:r>
          </a:p>
        </p:txBody>
      </p:sp>
      <p:cxnSp>
        <p:nvCxnSpPr>
          <p:cNvPr id="893" name="Straight Connector 892"/>
          <p:cNvCxnSpPr>
            <a:cxnSpLocks/>
            <a:endCxn id="898" idx="0"/>
          </p:cNvCxnSpPr>
          <p:nvPr/>
        </p:nvCxnSpPr>
        <p:spPr>
          <a:xfrm>
            <a:off x="5349330" y="5460124"/>
            <a:ext cx="0" cy="13748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8" name="Rectangle 897"/>
          <p:cNvSpPr>
            <a:spLocks noChangeAspect="1"/>
          </p:cNvSpPr>
          <p:nvPr/>
        </p:nvSpPr>
        <p:spPr>
          <a:xfrm>
            <a:off x="5313330" y="5597607"/>
            <a:ext cx="72000" cy="72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xmlns="" id="{BAB870A5-BA34-8348-9120-EE18BE464AE2}"/>
              </a:ext>
            </a:extLst>
          </p:cNvPr>
          <p:cNvSpPr txBox="1"/>
          <p:nvPr/>
        </p:nvSpPr>
        <p:spPr>
          <a:xfrm>
            <a:off x="5233387" y="5630678"/>
            <a:ext cx="236663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16</a:t>
            </a: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xmlns="" id="{BAB870A5-BA34-8348-9120-EE18BE464AE2}"/>
              </a:ext>
            </a:extLst>
          </p:cNvPr>
          <p:cNvSpPr txBox="1"/>
          <p:nvPr/>
        </p:nvSpPr>
        <p:spPr>
          <a:xfrm>
            <a:off x="5354963" y="5624197"/>
            <a:ext cx="236663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" b="1" dirty="0"/>
              <a:t>17</a:t>
            </a:r>
          </a:p>
        </p:txBody>
      </p:sp>
      <p:cxnSp>
        <p:nvCxnSpPr>
          <p:cNvPr id="933" name="Straight Connector 932">
            <a:extLst>
              <a:ext uri="{FF2B5EF4-FFF2-40B4-BE49-F238E27FC236}">
                <a16:creationId xmlns:a16="http://schemas.microsoft.com/office/drawing/2014/main" xmlns="" id="{FC849029-2C84-F148-8BC0-3D316E6B1958}"/>
              </a:ext>
            </a:extLst>
          </p:cNvPr>
          <p:cNvCxnSpPr>
            <a:cxnSpLocks/>
          </p:cNvCxnSpPr>
          <p:nvPr/>
        </p:nvCxnSpPr>
        <p:spPr>
          <a:xfrm flipH="1">
            <a:off x="5465072" y="5466246"/>
            <a:ext cx="3464" cy="13566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1" name="Straight Connector 820">
            <a:extLst>
              <a:ext uri="{FF2B5EF4-FFF2-40B4-BE49-F238E27FC236}">
                <a16:creationId xmlns:a16="http://schemas.microsoft.com/office/drawing/2014/main" xmlns="" id="{B47EF769-B572-594F-B0BA-37A764D27CDE}"/>
              </a:ext>
            </a:extLst>
          </p:cNvPr>
          <p:cNvCxnSpPr/>
          <p:nvPr/>
        </p:nvCxnSpPr>
        <p:spPr>
          <a:xfrm flipV="1">
            <a:off x="2833842" y="5220072"/>
            <a:ext cx="144000" cy="144322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26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6189</TotalTime>
  <Words>292</Words>
  <Application>Microsoft Macintosh PowerPoint</Application>
  <PresentationFormat>On-screen Show (4:3)</PresentationFormat>
  <Paragraphs>246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luanasella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Luana Sella</dc:creator>
  <cp:lastModifiedBy>MacBook Air</cp:lastModifiedBy>
  <cp:revision>93</cp:revision>
  <dcterms:created xsi:type="dcterms:W3CDTF">2020-03-30T08:43:55Z</dcterms:created>
  <dcterms:modified xsi:type="dcterms:W3CDTF">2020-06-22T15:05:46Z</dcterms:modified>
</cp:coreProperties>
</file>