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9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C74CE-123C-4CAB-8EF5-7FFFC5F0599A}" type="datetimeFigureOut">
              <a:rPr lang="hu-HU" smtClean="0"/>
              <a:t>2021. 01. 21.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37B6-FCA2-4F50-BA0F-409B9705CEF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C74CE-123C-4CAB-8EF5-7FFFC5F0599A}" type="datetimeFigureOut">
              <a:rPr lang="hu-HU" smtClean="0"/>
              <a:t>2021. 01. 21.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37B6-FCA2-4F50-BA0F-409B9705CEF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C74CE-123C-4CAB-8EF5-7FFFC5F0599A}" type="datetimeFigureOut">
              <a:rPr lang="hu-HU" smtClean="0"/>
              <a:t>2021. 01. 21.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37B6-FCA2-4F50-BA0F-409B9705CEF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C74CE-123C-4CAB-8EF5-7FFFC5F0599A}" type="datetimeFigureOut">
              <a:rPr lang="hu-HU" smtClean="0"/>
              <a:t>2021. 01. 21.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37B6-FCA2-4F50-BA0F-409B9705CEF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C74CE-123C-4CAB-8EF5-7FFFC5F0599A}" type="datetimeFigureOut">
              <a:rPr lang="hu-HU" smtClean="0"/>
              <a:t>2021. 01. 21.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37B6-FCA2-4F50-BA0F-409B9705CEF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C74CE-123C-4CAB-8EF5-7FFFC5F0599A}" type="datetimeFigureOut">
              <a:rPr lang="hu-HU" smtClean="0"/>
              <a:t>2021. 01. 21.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37B6-FCA2-4F50-BA0F-409B9705CEF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C74CE-123C-4CAB-8EF5-7FFFC5F0599A}" type="datetimeFigureOut">
              <a:rPr lang="hu-HU" smtClean="0"/>
              <a:t>2021. 01. 21.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37B6-FCA2-4F50-BA0F-409B9705CEF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C74CE-123C-4CAB-8EF5-7FFFC5F0599A}" type="datetimeFigureOut">
              <a:rPr lang="hu-HU" smtClean="0"/>
              <a:t>2021. 01. 21.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37B6-FCA2-4F50-BA0F-409B9705CEF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C74CE-123C-4CAB-8EF5-7FFFC5F0599A}" type="datetimeFigureOut">
              <a:rPr lang="hu-HU" smtClean="0"/>
              <a:t>2021. 01. 21.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37B6-FCA2-4F50-BA0F-409B9705CEF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C74CE-123C-4CAB-8EF5-7FFFC5F0599A}" type="datetimeFigureOut">
              <a:rPr lang="hu-HU" smtClean="0"/>
              <a:t>2021. 01. 21.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37B6-FCA2-4F50-BA0F-409B9705CEF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C74CE-123C-4CAB-8EF5-7FFFC5F0599A}" type="datetimeFigureOut">
              <a:rPr lang="hu-HU" smtClean="0"/>
              <a:t>2021. 01. 21.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37B6-FCA2-4F50-BA0F-409B9705CEF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C74CE-123C-4CAB-8EF5-7FFFC5F0599A}" type="datetimeFigureOut">
              <a:rPr lang="hu-HU" smtClean="0"/>
              <a:t>2021. 01. 21.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D37B6-FCA2-4F50-BA0F-409B9705CEFA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enome-euro.ucsc.edu/index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214414" y="5891242"/>
            <a:ext cx="6400800" cy="823906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Supplementary Figure 1. The resented patient’s 16q deletion and the encompassed genes.</a:t>
            </a:r>
            <a:b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Source: </a:t>
            </a:r>
            <a:r>
              <a:rPr lang="en-US" sz="1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https://genome-euro.ucsc.edu/index.html</a:t>
            </a:r>
            <a:endParaRPr lang="hu-H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 descr="Supple Figure 1. - 16qdel UCS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1881"/>
            <a:ext cx="9144000" cy="531882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</Words>
  <Application>Microsoft Office PowerPoint</Application>
  <PresentationFormat>Diavetítés a képernyőre (4:3 oldalarány)</PresentationFormat>
  <Paragraphs>1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1.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anna</dc:creator>
  <cp:lastModifiedBy>anna</cp:lastModifiedBy>
  <cp:revision>1</cp:revision>
  <dcterms:created xsi:type="dcterms:W3CDTF">2021-01-21T10:57:10Z</dcterms:created>
  <dcterms:modified xsi:type="dcterms:W3CDTF">2021-01-21T11:00:14Z</dcterms:modified>
</cp:coreProperties>
</file>