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FD158-DEE1-917A-69EB-32AF3055EE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BF3E9D-EF1B-D6F0-6A90-183EF28E62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5F3B6-E489-04A6-CC66-B1490439E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7F7C-C56B-4928-8B4C-2B3162E1DC7D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04F8B-6D2E-57D1-8F9E-A312F9CDF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FB40CB-9106-BB7A-9A2A-753BA4D45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0774-7B13-4A93-A607-8E30117C8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36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6A3F0-9CD4-B5E1-1AC9-AA359BF0C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2F01C3-1810-98F5-8D57-B8822E1F5C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DB84F5-51DA-2EDE-9090-24450DEE9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7F7C-C56B-4928-8B4C-2B3162E1DC7D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C5932-13AE-7464-0963-A56551A3A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3C4DB-B6A0-656A-00B3-A3D0B94DA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0774-7B13-4A93-A607-8E30117C8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14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86D9A5-AFAA-2A60-A013-B0586B8EA3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C94D43-A61C-C08E-F67A-E46132595A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9043E-B5CE-AACA-C4B6-88828A035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7F7C-C56B-4928-8B4C-2B3162E1DC7D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1B7CA-8484-DB02-3294-7B2ACE8A1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DB4A5-24F8-EE81-3849-E39E274DD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0774-7B13-4A93-A607-8E30117C8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39C76-1EDE-9F05-FA88-E3A5F9918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E5564-D69F-C08D-2504-4D9C91F01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76218E-919B-B249-E0BB-5183B5CEA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7F7C-C56B-4928-8B4C-2B3162E1DC7D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EAF5E-3EB1-60B6-59E5-33B4D83F3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88D929-3997-37CD-831F-30D356CFF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0774-7B13-4A93-A607-8E30117C8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34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B7960-F99A-03E9-853C-9501E5325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07502F-63B8-5B21-4D66-68FF96C4E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E947B-E342-5002-D44F-7E1D286FF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7F7C-C56B-4928-8B4C-2B3162E1DC7D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9EB855-3F54-F8E3-DA9D-11CC7FD2C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E23DC-DB06-0E02-9812-411D69177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0774-7B13-4A93-A607-8E30117C8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99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D55D7-BE87-D4B5-6A36-EBBCC848C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EAB17-A817-C381-6B52-10292BB559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841D19-DA09-F016-1851-44429B3FBA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0EFF8D-8E96-9BBA-2F0E-714D24C9F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7F7C-C56B-4928-8B4C-2B3162E1DC7D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EE9AD4-0DFE-0872-8851-06490C055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DFCA39-8927-B1E3-650A-32664E197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0774-7B13-4A93-A607-8E30117C8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288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8A527-5354-123E-9277-B3DF102DB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F07107-2303-6C1D-A5A6-CD443FD507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64A948-3411-5E74-EDEB-C22864D28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DDEFE9-DD65-96EA-2C7D-3A8050251C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F47BDB-D6C2-E35C-AB69-5C84E70C97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69572B-AA8D-7D4C-BB7D-44FEBDBED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7F7C-C56B-4928-8B4C-2B3162E1DC7D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5FD72B-2F54-4950-8390-5BB7A47DB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70627F-8901-2B36-97D4-1E1543854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0774-7B13-4A93-A607-8E30117C8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17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90003-7A22-CBD8-6DBA-2E1D43512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59717A-FDE3-A21D-E11A-DF0CB7EF2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7F7C-C56B-4928-8B4C-2B3162E1DC7D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F49708-6E44-A7EF-D728-D85283303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DD9401-E5E2-6CDC-5B1D-A3713801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0774-7B13-4A93-A607-8E30117C8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2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052FA5-1C88-92D3-B6B7-EA6E19CC3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7F7C-C56B-4928-8B4C-2B3162E1DC7D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8DE7DE-D870-995E-EC06-E98CF9167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8021A0-F776-AE9B-B181-25225A3A1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0774-7B13-4A93-A607-8E30117C8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9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58C74-84A2-10F4-6ED6-9E62CE06D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A3BC4-EB5D-4A99-05BB-96BDDE5E8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7D2DB3-B01D-313E-EE91-B76DFC80A3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031B13-827E-66CF-1752-85BAA49EA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7F7C-C56B-4928-8B4C-2B3162E1DC7D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5D107A-F6EC-5877-CD13-BE437DA63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CB6EFF-78C9-9C6F-C436-25C4A54EF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0774-7B13-4A93-A607-8E30117C8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41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B7949-D8FE-D1F2-1808-82C4856FF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ACE437-EDEE-165D-D52D-E4F773C322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8F18FC-D7D1-DCF0-B5BD-A794488EC1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3612CF-81CD-C832-7032-709969AA6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7F7C-C56B-4928-8B4C-2B3162E1DC7D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739D39-60D0-94A9-8DD8-A6F6424A8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52872D-EA9C-CA8B-B91E-778A00F4A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0774-7B13-4A93-A607-8E30117C8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788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80D064-83B1-9A3A-48D1-9BFEE8616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68FC93-E6B2-3A63-0999-49D53E9A6A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E5609-0688-6F1C-C677-D2E729CD4C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37F7C-C56B-4928-8B4C-2B3162E1DC7D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98C663-B0F0-5045-2BAD-8178A7C6F1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06B73-27FA-D55A-BA86-3157AD6AD8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D0774-7B13-4A93-A607-8E30117C8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695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04B9047-1E7B-E93A-F091-BB17A08F6EF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5" t="1683" r="2252"/>
          <a:stretch/>
        </p:blipFill>
        <p:spPr>
          <a:xfrm>
            <a:off x="3053919" y="115410"/>
            <a:ext cx="6081204" cy="6742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609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Apisara Sangkaew</dc:creator>
  <cp:lastModifiedBy>JANEJIT CHOOVUTHAYAKORN</cp:lastModifiedBy>
  <cp:revision>5</cp:revision>
  <dcterms:created xsi:type="dcterms:W3CDTF">2022-05-13T03:15:13Z</dcterms:created>
  <dcterms:modified xsi:type="dcterms:W3CDTF">2022-05-13T04:17:16Z</dcterms:modified>
</cp:coreProperties>
</file>