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4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8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1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0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1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6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8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3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5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6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026609" y="895147"/>
            <a:ext cx="10334118" cy="4992744"/>
            <a:chOff x="1026609" y="895147"/>
            <a:chExt cx="10334118" cy="4992744"/>
          </a:xfrm>
        </p:grpSpPr>
        <p:sp>
          <p:nvSpPr>
            <p:cNvPr id="4" name="Rectangle 3"/>
            <p:cNvSpPr/>
            <p:nvPr/>
          </p:nvSpPr>
          <p:spPr>
            <a:xfrm>
              <a:off x="1026609" y="5597940"/>
              <a:ext cx="7824759" cy="2899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US" sz="1200" b="1" dirty="0" smtClean="0">
                  <a:effectLst/>
                  <a:ea typeface="DFKai-SB"/>
                  <a:cs typeface="Times New Roman" panose="02020603050405020304" pitchFamily="18" charset="0"/>
                </a:rPr>
                <a:t>Supplementary Fig. S8.</a:t>
              </a:r>
              <a:r>
                <a:rPr lang="en-US" sz="1200" dirty="0" smtClean="0">
                  <a:effectLst/>
                  <a:ea typeface="DFKai-SB"/>
                  <a:cs typeface="Times New Roman" panose="02020603050405020304" pitchFamily="18" charset="0"/>
                </a:rPr>
                <a:t> </a:t>
              </a:r>
              <a:r>
                <a:rPr lang="en-US" sz="1200" b="1" dirty="0" smtClean="0">
                  <a:effectLst/>
                  <a:ea typeface="DFKai-SB"/>
                  <a:cs typeface="Times New Roman" panose="02020603050405020304" pitchFamily="18" charset="0"/>
                </a:rPr>
                <a:t>Overall survival from metastasis diagnosis date to </a:t>
              </a:r>
              <a:r>
                <a:rPr lang="en-US" sz="1200" b="1" dirty="0" smtClean="0">
                  <a:ea typeface="DFKai-SB"/>
                  <a:cs typeface="Times New Roman" panose="02020603050405020304" pitchFamily="18" charset="0"/>
                </a:rPr>
                <a:t>death (OS3)  </a:t>
              </a:r>
              <a:r>
                <a:rPr lang="en-US" sz="1200" b="1" dirty="0" smtClean="0">
                  <a:effectLst/>
                  <a:ea typeface="DFKai-SB"/>
                  <a:cs typeface="Times New Roman" panose="02020603050405020304" pitchFamily="18" charset="0"/>
                </a:rPr>
                <a:t>among enrolled patients (N=127)</a:t>
              </a:r>
              <a:endParaRPr lang="en-US" sz="1200" dirty="0">
                <a:effectLst/>
                <a:ea typeface="PMingLiU"/>
                <a:cs typeface="Times New Roman" panose="02020603050405020304" pitchFamily="18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026609" y="895147"/>
              <a:ext cx="10334118" cy="4702794"/>
              <a:chOff x="896789" y="981967"/>
              <a:chExt cx="10762575" cy="4047323"/>
            </a:xfrm>
          </p:grpSpPr>
          <p:pic>
            <p:nvPicPr>
              <p:cNvPr id="4100" name="Picture 4" descr="Product-Limit Survival Curves with Number of Subjects at Risk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62934" y="981968"/>
                <a:ext cx="5396430" cy="40473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6" name="Picture 2" descr="Product-Limit Survival Curve with Number of Subjects at Risk and 95% Pointwise Confidence Limits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6789" y="981967"/>
                <a:ext cx="5396428" cy="40473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" name="Rectangle 6"/>
            <p:cNvSpPr/>
            <p:nvPr/>
          </p:nvSpPr>
          <p:spPr>
            <a:xfrm>
              <a:off x="2635515" y="994401"/>
              <a:ext cx="2601265" cy="3262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effectLst/>
                  <a:ea typeface="DFKai-SB"/>
                </a:rPr>
                <a:t>a. Patients at </a:t>
              </a:r>
              <a:r>
                <a:rPr lang="en-US" sz="1200" b="1" dirty="0" smtClean="0">
                  <a:ea typeface="DFKai-SB"/>
                </a:rPr>
                <a:t>any </a:t>
              </a:r>
              <a:r>
                <a:rPr lang="en-US" sz="1200" b="1" dirty="0" smtClean="0">
                  <a:effectLst/>
                  <a:ea typeface="DFKai-SB"/>
                </a:rPr>
                <a:t>lines of </a:t>
              </a:r>
              <a:r>
                <a:rPr lang="en-US" sz="1200" b="1" dirty="0" err="1" smtClean="0">
                  <a:effectLst/>
                  <a:ea typeface="DFKai-SB"/>
                </a:rPr>
                <a:t>eribuline</a:t>
              </a:r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720377" y="984098"/>
              <a:ext cx="2868725" cy="302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ea typeface="DFKai-SB"/>
                </a:rPr>
                <a:t>b</a:t>
              </a:r>
              <a:r>
                <a:rPr lang="en-US" sz="1200" b="1" dirty="0" smtClean="0">
                  <a:effectLst/>
                  <a:ea typeface="DFKai-SB"/>
                </a:rPr>
                <a:t>. </a:t>
              </a:r>
              <a:r>
                <a:rPr lang="en-US" sz="1200" b="1" dirty="0"/>
                <a:t>Patients </a:t>
              </a:r>
              <a:r>
                <a:rPr lang="en-US" sz="1200" b="1" dirty="0" smtClean="0"/>
                <a:t>stratified by lines </a:t>
              </a:r>
              <a:r>
                <a:rPr lang="en-US" sz="1200" b="1" dirty="0"/>
                <a:t>of </a:t>
              </a:r>
              <a:r>
                <a:rPr lang="en-US" sz="1200" b="1" dirty="0" err="1"/>
                <a:t>eribuline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7245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DFKai-SB</vt:lpstr>
      <vt:lpstr>PMingLiU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HanhNTH</dc:creator>
  <cp:lastModifiedBy>HanhNTH</cp:lastModifiedBy>
  <cp:revision>29</cp:revision>
  <dcterms:created xsi:type="dcterms:W3CDTF">2021-08-16T07:58:41Z</dcterms:created>
  <dcterms:modified xsi:type="dcterms:W3CDTF">2022-02-18T06:46:35Z</dcterms:modified>
</cp:coreProperties>
</file>