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6" r:id="rId2"/>
    <p:sldId id="267" r:id="rId3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A1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69" autoAdjust="0"/>
    <p:restoredTop sz="96272" autoAdjust="0"/>
  </p:normalViewPr>
  <p:slideViewPr>
    <p:cSldViewPr snapToGrid="0">
      <p:cViewPr varScale="1">
        <p:scale>
          <a:sx n="76" d="100"/>
          <a:sy n="76" d="100"/>
        </p:scale>
        <p:origin x="20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7449E-E2DB-C34A-A42A-D41A76124DD7}" type="datetimeFigureOut">
              <a:rPr kumimoji="1" lang="ja-JP" altLang="en-US" smtClean="0"/>
              <a:t>2022/9/10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0CA00-873D-8C42-B1A8-8FFC68C741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983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CA00-873D-8C42-B1A8-8FFC68C741B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932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AA89D-10E4-4FEF-B0A6-319E122F328C}" type="datetimeFigureOut">
              <a:rPr kumimoji="1" lang="ja-JP" altLang="en-US" smtClean="0"/>
              <a:t>2022/9/10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3088-66EC-4822-8D85-FA9C91CF4F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620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AA89D-10E4-4FEF-B0A6-319E122F328C}" type="datetimeFigureOut">
              <a:rPr kumimoji="1" lang="ja-JP" altLang="en-US" smtClean="0"/>
              <a:t>2022/9/10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3088-66EC-4822-8D85-FA9C91CF4F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39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AA89D-10E4-4FEF-B0A6-319E122F328C}" type="datetimeFigureOut">
              <a:rPr kumimoji="1" lang="ja-JP" altLang="en-US" smtClean="0"/>
              <a:t>2022/9/10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3088-66EC-4822-8D85-FA9C91CF4F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98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AA89D-10E4-4FEF-B0A6-319E122F328C}" type="datetimeFigureOut">
              <a:rPr kumimoji="1" lang="ja-JP" altLang="en-US" smtClean="0"/>
              <a:t>2022/9/10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3088-66EC-4822-8D85-FA9C91CF4F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51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AA89D-10E4-4FEF-B0A6-319E122F328C}" type="datetimeFigureOut">
              <a:rPr kumimoji="1" lang="ja-JP" altLang="en-US" smtClean="0"/>
              <a:t>2022/9/10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3088-66EC-4822-8D85-FA9C91CF4F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452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AA89D-10E4-4FEF-B0A6-319E122F328C}" type="datetimeFigureOut">
              <a:rPr kumimoji="1" lang="ja-JP" altLang="en-US" smtClean="0"/>
              <a:t>2022/9/10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3088-66EC-4822-8D85-FA9C91CF4F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91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AA89D-10E4-4FEF-B0A6-319E122F328C}" type="datetimeFigureOut">
              <a:rPr kumimoji="1" lang="ja-JP" altLang="en-US" smtClean="0"/>
              <a:t>2022/9/10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3088-66EC-4822-8D85-FA9C91CF4F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84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AA89D-10E4-4FEF-B0A6-319E122F328C}" type="datetimeFigureOut">
              <a:rPr kumimoji="1" lang="ja-JP" altLang="en-US" smtClean="0"/>
              <a:t>2022/9/10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3088-66EC-4822-8D85-FA9C91CF4F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195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AA89D-10E4-4FEF-B0A6-319E122F328C}" type="datetimeFigureOut">
              <a:rPr kumimoji="1" lang="ja-JP" altLang="en-US" smtClean="0"/>
              <a:t>2022/9/10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3088-66EC-4822-8D85-FA9C91CF4F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450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AA89D-10E4-4FEF-B0A6-319E122F328C}" type="datetimeFigureOut">
              <a:rPr kumimoji="1" lang="ja-JP" altLang="en-US" smtClean="0"/>
              <a:t>2022/9/10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3088-66EC-4822-8D85-FA9C91CF4F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557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AA89D-10E4-4FEF-B0A6-319E122F328C}" type="datetimeFigureOut">
              <a:rPr kumimoji="1" lang="ja-JP" altLang="en-US" smtClean="0"/>
              <a:t>2022/9/10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3088-66EC-4822-8D85-FA9C91CF4F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997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AA89D-10E4-4FEF-B0A6-319E122F328C}" type="datetimeFigureOut">
              <a:rPr kumimoji="1" lang="ja-JP" altLang="en-US" smtClean="0"/>
              <a:t>2022/9/10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C3088-66EC-4822-8D85-FA9C91CF4F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24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9" name="グループ化 2118">
            <a:extLst>
              <a:ext uri="{FF2B5EF4-FFF2-40B4-BE49-F238E27FC236}">
                <a16:creationId xmlns:a16="http://schemas.microsoft.com/office/drawing/2014/main" id="{E07FF609-4EBE-4104-8029-32552D2155C6}"/>
              </a:ext>
            </a:extLst>
          </p:cNvPr>
          <p:cNvGrpSpPr/>
          <p:nvPr/>
        </p:nvGrpSpPr>
        <p:grpSpPr>
          <a:xfrm>
            <a:off x="2517775" y="1238250"/>
            <a:ext cx="7410450" cy="3137048"/>
            <a:chOff x="2517775" y="768350"/>
            <a:chExt cx="7410450" cy="3137048"/>
          </a:xfrm>
        </p:grpSpPr>
        <p:grpSp>
          <p:nvGrpSpPr>
            <p:cNvPr id="2117" name="グループ化 2116">
              <a:extLst>
                <a:ext uri="{FF2B5EF4-FFF2-40B4-BE49-F238E27FC236}">
                  <a16:creationId xmlns:a16="http://schemas.microsoft.com/office/drawing/2014/main" id="{A0738904-F3DC-40FC-9A7B-444CA4F6A101}"/>
                </a:ext>
              </a:extLst>
            </p:cNvPr>
            <p:cNvGrpSpPr/>
            <p:nvPr/>
          </p:nvGrpSpPr>
          <p:grpSpPr>
            <a:xfrm>
              <a:off x="2517775" y="768350"/>
              <a:ext cx="7410450" cy="3137048"/>
              <a:chOff x="2517775" y="768350"/>
              <a:chExt cx="7410450" cy="3137048"/>
            </a:xfrm>
          </p:grpSpPr>
          <p:sp>
            <p:nvSpPr>
              <p:cNvPr id="1973" name="Line 828">
                <a:extLst>
                  <a:ext uri="{FF2B5EF4-FFF2-40B4-BE49-F238E27FC236}">
                    <a16:creationId xmlns:a16="http://schemas.microsoft.com/office/drawing/2014/main" id="{C1359A98-DEA6-459B-BF12-770401197D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3200" y="3579813"/>
                <a:ext cx="34925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974" name="Line 829">
                <a:extLst>
                  <a:ext uri="{FF2B5EF4-FFF2-40B4-BE49-F238E27FC236}">
                    <a16:creationId xmlns:a16="http://schemas.microsoft.com/office/drawing/2014/main" id="{34462134-B567-4D56-9C84-32E184F763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3200" y="3216275"/>
                <a:ext cx="34925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975" name="Line 830">
                <a:extLst>
                  <a:ext uri="{FF2B5EF4-FFF2-40B4-BE49-F238E27FC236}">
                    <a16:creationId xmlns:a16="http://schemas.microsoft.com/office/drawing/2014/main" id="{C772BF73-F58B-4109-9F63-A79A81A821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3200" y="2854325"/>
                <a:ext cx="34925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976" name="Line 831">
                <a:extLst>
                  <a:ext uri="{FF2B5EF4-FFF2-40B4-BE49-F238E27FC236}">
                    <a16:creationId xmlns:a16="http://schemas.microsoft.com/office/drawing/2014/main" id="{31456CB1-23A2-42E3-9F64-4DA9FFA97A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3200" y="2490788"/>
                <a:ext cx="34925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977" name="Line 832">
                <a:extLst>
                  <a:ext uri="{FF2B5EF4-FFF2-40B4-BE49-F238E27FC236}">
                    <a16:creationId xmlns:a16="http://schemas.microsoft.com/office/drawing/2014/main" id="{DD1028A3-BACF-41C2-AFBF-5661770D04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3200" y="2128838"/>
                <a:ext cx="34925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978" name="Line 833">
                <a:extLst>
                  <a:ext uri="{FF2B5EF4-FFF2-40B4-BE49-F238E27FC236}">
                    <a16:creationId xmlns:a16="http://schemas.microsoft.com/office/drawing/2014/main" id="{5F13AD06-0C79-4818-9759-2E25CA0576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3200" y="1765300"/>
                <a:ext cx="34925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979" name="Line 834">
                <a:extLst>
                  <a:ext uri="{FF2B5EF4-FFF2-40B4-BE49-F238E27FC236}">
                    <a16:creationId xmlns:a16="http://schemas.microsoft.com/office/drawing/2014/main" id="{B190E613-BBB5-4EFF-B4F9-550E22078E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3200" y="1403350"/>
                <a:ext cx="34925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980" name="Line 835">
                <a:extLst>
                  <a:ext uri="{FF2B5EF4-FFF2-40B4-BE49-F238E27FC236}">
                    <a16:creationId xmlns:a16="http://schemas.microsoft.com/office/drawing/2014/main" id="{65822B97-FB52-417A-92B0-0030E053AF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3200" y="1041400"/>
                <a:ext cx="34925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981" name="Line 836">
                <a:extLst>
                  <a:ext uri="{FF2B5EF4-FFF2-40B4-BE49-F238E27FC236}">
                    <a16:creationId xmlns:a16="http://schemas.microsoft.com/office/drawing/2014/main" id="{15BFFE3D-C605-4790-B9CA-16D13F6665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09863" y="3398838"/>
                <a:ext cx="68262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982" name="Line 837">
                <a:extLst>
                  <a:ext uri="{FF2B5EF4-FFF2-40B4-BE49-F238E27FC236}">
                    <a16:creationId xmlns:a16="http://schemas.microsoft.com/office/drawing/2014/main" id="{E0E36BB0-E3B0-416A-A8F7-D1CC9632A1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09863" y="3035300"/>
                <a:ext cx="68262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983" name="Line 838">
                <a:extLst>
                  <a:ext uri="{FF2B5EF4-FFF2-40B4-BE49-F238E27FC236}">
                    <a16:creationId xmlns:a16="http://schemas.microsoft.com/office/drawing/2014/main" id="{AB0E20CC-FF07-4F26-8EC0-72EAA92DE5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09863" y="2673350"/>
                <a:ext cx="68262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28" name="Line 839">
                <a:extLst>
                  <a:ext uri="{FF2B5EF4-FFF2-40B4-BE49-F238E27FC236}">
                    <a16:creationId xmlns:a16="http://schemas.microsoft.com/office/drawing/2014/main" id="{FABF77BD-47EF-4302-B111-F74D402AA4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09863" y="2309813"/>
                <a:ext cx="68262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29" name="Line 840">
                <a:extLst>
                  <a:ext uri="{FF2B5EF4-FFF2-40B4-BE49-F238E27FC236}">
                    <a16:creationId xmlns:a16="http://schemas.microsoft.com/office/drawing/2014/main" id="{212B91C9-66F3-4419-ABBE-C6B4AE2ED6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09863" y="1947863"/>
                <a:ext cx="68262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30" name="Line 841">
                <a:extLst>
                  <a:ext uri="{FF2B5EF4-FFF2-40B4-BE49-F238E27FC236}">
                    <a16:creationId xmlns:a16="http://schemas.microsoft.com/office/drawing/2014/main" id="{56844EA4-086E-4E39-85C2-3F1696D458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09863" y="1584325"/>
                <a:ext cx="68262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31" name="Line 842">
                <a:extLst>
                  <a:ext uri="{FF2B5EF4-FFF2-40B4-BE49-F238E27FC236}">
                    <a16:creationId xmlns:a16="http://schemas.microsoft.com/office/drawing/2014/main" id="{B613D84B-C4A5-4C23-AEAF-259C4C3E71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09863" y="1222375"/>
                <a:ext cx="68262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32" name="Line 843">
                <a:extLst>
                  <a:ext uri="{FF2B5EF4-FFF2-40B4-BE49-F238E27FC236}">
                    <a16:creationId xmlns:a16="http://schemas.microsoft.com/office/drawing/2014/main" id="{77DC7465-F8C8-4F4A-A3D5-E7B768281B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09863" y="858838"/>
                <a:ext cx="68262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33" name="Rectangle 844">
                <a:extLst>
                  <a:ext uri="{FF2B5EF4-FFF2-40B4-BE49-F238E27FC236}">
                    <a16:creationId xmlns:a16="http://schemas.microsoft.com/office/drawing/2014/main" id="{E898F962-79AD-46B6-8764-4D88954142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8263" y="3306763"/>
                <a:ext cx="136525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Unicode MS" panose="020B0604020202020204" pitchFamily="50" charset="-128"/>
                    <a:ea typeface="Arial Unicode MS" panose="020B0604020202020204" pitchFamily="50" charset="-128"/>
                  </a:rPr>
                  <a:t>0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34" name="Rectangle 845">
                <a:extLst>
                  <a:ext uri="{FF2B5EF4-FFF2-40B4-BE49-F238E27FC236}">
                    <a16:creationId xmlns:a16="http://schemas.microsoft.com/office/drawing/2014/main" id="{74B08B5C-BF4D-4696-96ED-1C8811DCFE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8263" y="2944813"/>
                <a:ext cx="136525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Unicode MS" panose="020B0604020202020204" pitchFamily="50" charset="-128"/>
                    <a:ea typeface="Arial Unicode MS" panose="020B0604020202020204" pitchFamily="50" charset="-128"/>
                  </a:rPr>
                  <a:t>2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35" name="Rectangle 846">
                <a:extLst>
                  <a:ext uri="{FF2B5EF4-FFF2-40B4-BE49-F238E27FC236}">
                    <a16:creationId xmlns:a16="http://schemas.microsoft.com/office/drawing/2014/main" id="{6EA27AA2-677E-4352-ADB9-B4406CD384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8263" y="2581275"/>
                <a:ext cx="136525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Unicode MS" panose="020B0604020202020204" pitchFamily="50" charset="-128"/>
                    <a:ea typeface="Arial Unicode MS" panose="020B0604020202020204" pitchFamily="50" charset="-128"/>
                  </a:rPr>
                  <a:t>4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36" name="Rectangle 847">
                <a:extLst>
                  <a:ext uri="{FF2B5EF4-FFF2-40B4-BE49-F238E27FC236}">
                    <a16:creationId xmlns:a16="http://schemas.microsoft.com/office/drawing/2014/main" id="{7E3558BC-F16B-4FF7-8CAE-106F2D982E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8263" y="2219325"/>
                <a:ext cx="136525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Unicode MS" panose="020B0604020202020204" pitchFamily="50" charset="-128"/>
                    <a:ea typeface="Arial Unicode MS" panose="020B0604020202020204" pitchFamily="50" charset="-128"/>
                  </a:rPr>
                  <a:t>6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37" name="Rectangle 848">
                <a:extLst>
                  <a:ext uri="{FF2B5EF4-FFF2-40B4-BE49-F238E27FC236}">
                    <a16:creationId xmlns:a16="http://schemas.microsoft.com/office/drawing/2014/main" id="{460CF2DB-EEC7-40CF-BB0B-E83C1BFF67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8263" y="1855788"/>
                <a:ext cx="136525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Unicode MS" panose="020B0604020202020204" pitchFamily="50" charset="-128"/>
                    <a:ea typeface="Arial Unicode MS" panose="020B0604020202020204" pitchFamily="50" charset="-128"/>
                  </a:rPr>
                  <a:t>8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38" name="Rectangle 849">
                <a:extLst>
                  <a:ext uri="{FF2B5EF4-FFF2-40B4-BE49-F238E27FC236}">
                    <a16:creationId xmlns:a16="http://schemas.microsoft.com/office/drawing/2014/main" id="{40B069B6-DF34-4AB0-AE63-6C2EBE514B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7775" y="1493838"/>
                <a:ext cx="203200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Unicode MS" panose="020B0604020202020204" pitchFamily="50" charset="-128"/>
                    <a:ea typeface="Arial Unicode MS" panose="020B0604020202020204" pitchFamily="50" charset="-128"/>
                  </a:rPr>
                  <a:t>10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39" name="Rectangle 850">
                <a:extLst>
                  <a:ext uri="{FF2B5EF4-FFF2-40B4-BE49-F238E27FC236}">
                    <a16:creationId xmlns:a16="http://schemas.microsoft.com/office/drawing/2014/main" id="{4CFECE7F-97AF-4F6B-97C5-9FB45D3278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7775" y="1130300"/>
                <a:ext cx="203200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Unicode MS" panose="020B0604020202020204" pitchFamily="50" charset="-128"/>
                    <a:ea typeface="Arial Unicode MS" panose="020B0604020202020204" pitchFamily="50" charset="-128"/>
                  </a:rPr>
                  <a:t>12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40" name="Rectangle 851">
                <a:extLst>
                  <a:ext uri="{FF2B5EF4-FFF2-40B4-BE49-F238E27FC236}">
                    <a16:creationId xmlns:a16="http://schemas.microsoft.com/office/drawing/2014/main" id="{82AAA4BE-106C-4193-9D81-F9FE20901B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7775" y="768350"/>
                <a:ext cx="203200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Unicode MS" panose="020B0604020202020204" pitchFamily="50" charset="-128"/>
                    <a:ea typeface="Arial Unicode MS" panose="020B0604020202020204" pitchFamily="50" charset="-128"/>
                  </a:rPr>
                  <a:t>14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43" name="Line 854">
                <a:extLst>
                  <a:ext uri="{FF2B5EF4-FFF2-40B4-BE49-F238E27FC236}">
                    <a16:creationId xmlns:a16="http://schemas.microsoft.com/office/drawing/2014/main" id="{DBDFF83A-B05C-4BD1-8261-0BC51B608C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78125" y="3259138"/>
                <a:ext cx="1062037" cy="0"/>
              </a:xfrm>
              <a:prstGeom prst="line">
                <a:avLst/>
              </a:prstGeom>
              <a:noFill/>
              <a:ln w="22225" cap="flat">
                <a:solidFill>
                  <a:srgbClr val="11981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44" name="Line 855">
                <a:extLst>
                  <a:ext uri="{FF2B5EF4-FFF2-40B4-BE49-F238E27FC236}">
                    <a16:creationId xmlns:a16="http://schemas.microsoft.com/office/drawing/2014/main" id="{A2A9ED86-DCAC-4ABD-A764-A13128E804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40163" y="3062288"/>
                <a:ext cx="1063625" cy="0"/>
              </a:xfrm>
              <a:prstGeom prst="line">
                <a:avLst/>
              </a:prstGeom>
              <a:noFill/>
              <a:ln w="22225" cap="flat">
                <a:solidFill>
                  <a:srgbClr val="11981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45" name="Line 856">
                <a:extLst>
                  <a:ext uri="{FF2B5EF4-FFF2-40B4-BE49-F238E27FC236}">
                    <a16:creationId xmlns:a16="http://schemas.microsoft.com/office/drawing/2014/main" id="{8DA29135-73CE-483C-BAD0-E0797C32C0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03788" y="2778125"/>
                <a:ext cx="1063625" cy="0"/>
              </a:xfrm>
              <a:prstGeom prst="line">
                <a:avLst/>
              </a:prstGeom>
              <a:noFill/>
              <a:ln w="22225" cap="flat">
                <a:solidFill>
                  <a:srgbClr val="11981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46" name="Line 857">
                <a:extLst>
                  <a:ext uri="{FF2B5EF4-FFF2-40B4-BE49-F238E27FC236}">
                    <a16:creationId xmlns:a16="http://schemas.microsoft.com/office/drawing/2014/main" id="{D62279BF-AF66-4011-9C42-4400662CC5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67413" y="3398838"/>
                <a:ext cx="1063625" cy="0"/>
              </a:xfrm>
              <a:prstGeom prst="line">
                <a:avLst/>
              </a:prstGeom>
              <a:noFill/>
              <a:ln w="22225" cap="flat">
                <a:solidFill>
                  <a:srgbClr val="11981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47" name="Oval 858">
                <a:extLst>
                  <a:ext uri="{FF2B5EF4-FFF2-40B4-BE49-F238E27FC236}">
                    <a16:creationId xmlns:a16="http://schemas.microsoft.com/office/drawing/2014/main" id="{15A69095-541A-46D0-9CF9-85D205FACB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5638" y="3349625"/>
                <a:ext cx="84137" cy="85725"/>
              </a:xfrm>
              <a:prstGeom prst="ellipse">
                <a:avLst/>
              </a:prstGeom>
              <a:solidFill>
                <a:srgbClr val="05A1D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48" name="Oval 859">
                <a:extLst>
                  <a:ext uri="{FF2B5EF4-FFF2-40B4-BE49-F238E27FC236}">
                    <a16:creationId xmlns:a16="http://schemas.microsoft.com/office/drawing/2014/main" id="{B863507B-E5BC-435A-B392-3DAB563D74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4688" y="3168650"/>
                <a:ext cx="85725" cy="85725"/>
              </a:xfrm>
              <a:prstGeom prst="ellipse">
                <a:avLst/>
              </a:prstGeom>
              <a:solidFill>
                <a:srgbClr val="05A1D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49" name="Oval 860">
                <a:extLst>
                  <a:ext uri="{FF2B5EF4-FFF2-40B4-BE49-F238E27FC236}">
                    <a16:creationId xmlns:a16="http://schemas.microsoft.com/office/drawing/2014/main" id="{D7901F2D-D91A-4BB2-8529-B3C5E60053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7550" y="2987675"/>
                <a:ext cx="85725" cy="85725"/>
              </a:xfrm>
              <a:prstGeom prst="ellipse">
                <a:avLst/>
              </a:prstGeom>
              <a:solidFill>
                <a:srgbClr val="05A1D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50" name="Oval 861">
                <a:extLst>
                  <a:ext uri="{FF2B5EF4-FFF2-40B4-BE49-F238E27FC236}">
                    <a16:creationId xmlns:a16="http://schemas.microsoft.com/office/drawing/2014/main" id="{D2829120-7D4D-4047-BEA7-DC3B67AB0C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7550" y="3349625"/>
                <a:ext cx="85725" cy="85725"/>
              </a:xfrm>
              <a:prstGeom prst="ellipse">
                <a:avLst/>
              </a:prstGeom>
              <a:solidFill>
                <a:srgbClr val="05A1D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51" name="Oval 862">
                <a:extLst>
                  <a:ext uri="{FF2B5EF4-FFF2-40B4-BE49-F238E27FC236}">
                    <a16:creationId xmlns:a16="http://schemas.microsoft.com/office/drawing/2014/main" id="{0EBBF47C-8498-4FA1-BD9B-EE48F405A8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0725" y="2806700"/>
                <a:ext cx="85725" cy="85725"/>
              </a:xfrm>
              <a:prstGeom prst="ellipse">
                <a:avLst/>
              </a:prstGeom>
              <a:solidFill>
                <a:srgbClr val="05A1D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52" name="Oval 863">
                <a:extLst>
                  <a:ext uri="{FF2B5EF4-FFF2-40B4-BE49-F238E27FC236}">
                    <a16:creationId xmlns:a16="http://schemas.microsoft.com/office/drawing/2014/main" id="{7F0327B9-E596-401C-86A9-5D944F2FD9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0725" y="3168650"/>
                <a:ext cx="85725" cy="85725"/>
              </a:xfrm>
              <a:prstGeom prst="ellipse">
                <a:avLst/>
              </a:prstGeom>
              <a:solidFill>
                <a:srgbClr val="05A1D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53" name="Oval 864">
                <a:extLst>
                  <a:ext uri="{FF2B5EF4-FFF2-40B4-BE49-F238E27FC236}">
                    <a16:creationId xmlns:a16="http://schemas.microsoft.com/office/drawing/2014/main" id="{F34ACB6F-8DD5-430F-90D4-E478F21771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1838" y="2987675"/>
                <a:ext cx="85725" cy="85725"/>
              </a:xfrm>
              <a:prstGeom prst="ellipse">
                <a:avLst/>
              </a:prstGeom>
              <a:solidFill>
                <a:srgbClr val="05A1D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54" name="Oval 865">
                <a:extLst>
                  <a:ext uri="{FF2B5EF4-FFF2-40B4-BE49-F238E27FC236}">
                    <a16:creationId xmlns:a16="http://schemas.microsoft.com/office/drawing/2014/main" id="{E87467DC-D02A-4A74-8DF7-09A4843C71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6600" y="3349625"/>
                <a:ext cx="84137" cy="85725"/>
              </a:xfrm>
              <a:prstGeom prst="ellipse">
                <a:avLst/>
              </a:prstGeom>
              <a:solidFill>
                <a:srgbClr val="05A1D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55" name="Oval 866">
                <a:extLst>
                  <a:ext uri="{FF2B5EF4-FFF2-40B4-BE49-F238E27FC236}">
                    <a16:creationId xmlns:a16="http://schemas.microsoft.com/office/drawing/2014/main" id="{F88B352F-12D4-47C9-8FB3-5586CB5AB7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9300" y="3349625"/>
                <a:ext cx="84137" cy="85725"/>
              </a:xfrm>
              <a:prstGeom prst="ellipse">
                <a:avLst/>
              </a:prstGeom>
              <a:solidFill>
                <a:srgbClr val="05A1D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56" name="Oval 867">
                <a:extLst>
                  <a:ext uri="{FF2B5EF4-FFF2-40B4-BE49-F238E27FC236}">
                    <a16:creationId xmlns:a16="http://schemas.microsoft.com/office/drawing/2014/main" id="{9DFF954D-557A-4D16-9CDF-CD9A2962BF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46450" y="3349625"/>
                <a:ext cx="85725" cy="85725"/>
              </a:xfrm>
              <a:prstGeom prst="ellipse">
                <a:avLst/>
              </a:prstGeom>
              <a:solidFill>
                <a:srgbClr val="05A1D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57" name="Oval 868">
                <a:extLst>
                  <a:ext uri="{FF2B5EF4-FFF2-40B4-BE49-F238E27FC236}">
                    <a16:creationId xmlns:a16="http://schemas.microsoft.com/office/drawing/2014/main" id="{4205CD5D-ABF4-43D8-A693-4EA8CAF48C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2763" y="3168650"/>
                <a:ext cx="85725" cy="85725"/>
              </a:xfrm>
              <a:prstGeom prst="ellipse">
                <a:avLst/>
              </a:prstGeom>
              <a:solidFill>
                <a:srgbClr val="F0324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58" name="Oval 869">
                <a:extLst>
                  <a:ext uri="{FF2B5EF4-FFF2-40B4-BE49-F238E27FC236}">
                    <a16:creationId xmlns:a16="http://schemas.microsoft.com/office/drawing/2014/main" id="{14C1A2DB-B4FB-488E-BE33-617F7DD624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4350" y="2443163"/>
                <a:ext cx="85725" cy="85725"/>
              </a:xfrm>
              <a:prstGeom prst="ellipse">
                <a:avLst/>
              </a:prstGeom>
              <a:solidFill>
                <a:srgbClr val="F0324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59" name="Oval 870">
                <a:extLst>
                  <a:ext uri="{FF2B5EF4-FFF2-40B4-BE49-F238E27FC236}">
                    <a16:creationId xmlns:a16="http://schemas.microsoft.com/office/drawing/2014/main" id="{05B82B3A-9020-445F-B25A-1C43BE5130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4350" y="2987675"/>
                <a:ext cx="85725" cy="85725"/>
              </a:xfrm>
              <a:prstGeom prst="ellipse">
                <a:avLst/>
              </a:prstGeom>
              <a:solidFill>
                <a:srgbClr val="F0324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60" name="Oval 871">
                <a:extLst>
                  <a:ext uri="{FF2B5EF4-FFF2-40B4-BE49-F238E27FC236}">
                    <a16:creationId xmlns:a16="http://schemas.microsoft.com/office/drawing/2014/main" id="{1E75BBB5-1461-4B3E-8F12-F9D696F7D4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4838" y="3168650"/>
                <a:ext cx="84137" cy="85725"/>
              </a:xfrm>
              <a:prstGeom prst="ellipse">
                <a:avLst/>
              </a:prstGeom>
              <a:solidFill>
                <a:srgbClr val="F0324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61" name="Oval 872">
                <a:extLst>
                  <a:ext uri="{FF2B5EF4-FFF2-40B4-BE49-F238E27FC236}">
                    <a16:creationId xmlns:a16="http://schemas.microsoft.com/office/drawing/2014/main" id="{4C4C530D-8F6B-4582-BDBD-D418C82E5E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83200" y="3168650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62" name="Oval 873">
                <a:extLst>
                  <a:ext uri="{FF2B5EF4-FFF2-40B4-BE49-F238E27FC236}">
                    <a16:creationId xmlns:a16="http://schemas.microsoft.com/office/drawing/2014/main" id="{351CE514-E3C4-4BF9-B8BA-C5AABAE95F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1138" y="2262188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63" name="Oval 874">
                <a:extLst>
                  <a:ext uri="{FF2B5EF4-FFF2-40B4-BE49-F238E27FC236}">
                    <a16:creationId xmlns:a16="http://schemas.microsoft.com/office/drawing/2014/main" id="{11B75242-3A35-490B-9C74-BC7867B7C7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03838" y="2806700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64" name="Oval 875">
                <a:extLst>
                  <a:ext uri="{FF2B5EF4-FFF2-40B4-BE49-F238E27FC236}">
                    <a16:creationId xmlns:a16="http://schemas.microsoft.com/office/drawing/2014/main" id="{BD0BCD00-F0D6-442D-AB78-392EDD4CDC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11775" y="3168650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67" name="Oval 876">
                <a:extLst>
                  <a:ext uri="{FF2B5EF4-FFF2-40B4-BE49-F238E27FC236}">
                    <a16:creationId xmlns:a16="http://schemas.microsoft.com/office/drawing/2014/main" id="{957C83CE-8F13-49DD-86E9-FFED8C100A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19713" y="2987675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68" name="Oval 877">
                <a:extLst>
                  <a:ext uri="{FF2B5EF4-FFF2-40B4-BE49-F238E27FC236}">
                    <a16:creationId xmlns:a16="http://schemas.microsoft.com/office/drawing/2014/main" id="{40FD2917-1326-4FFB-B41A-7B996FFEA2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6063" y="2987675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71" name="Oval 878">
                <a:extLst>
                  <a:ext uri="{FF2B5EF4-FFF2-40B4-BE49-F238E27FC236}">
                    <a16:creationId xmlns:a16="http://schemas.microsoft.com/office/drawing/2014/main" id="{067231F2-2F32-40E3-9920-692B63F130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0825" y="2624138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72" name="Oval 879">
                <a:extLst>
                  <a:ext uri="{FF2B5EF4-FFF2-40B4-BE49-F238E27FC236}">
                    <a16:creationId xmlns:a16="http://schemas.microsoft.com/office/drawing/2014/main" id="{4EB473A5-D3C6-43AE-89BA-D36082B19E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4000" y="3168650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75" name="Oval 880">
                <a:extLst>
                  <a:ext uri="{FF2B5EF4-FFF2-40B4-BE49-F238E27FC236}">
                    <a16:creationId xmlns:a16="http://schemas.microsoft.com/office/drawing/2014/main" id="{A05BCB71-7955-4278-8420-4FC435FF5D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5113" y="3168650"/>
                <a:ext cx="84137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76" name="Oval 881">
                <a:extLst>
                  <a:ext uri="{FF2B5EF4-FFF2-40B4-BE49-F238E27FC236}">
                    <a16:creationId xmlns:a16="http://schemas.microsoft.com/office/drawing/2014/main" id="{568D5157-55E1-4722-84D4-F728BE5D4A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7813" y="2806700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79" name="Oval 882">
                <a:extLst>
                  <a:ext uri="{FF2B5EF4-FFF2-40B4-BE49-F238E27FC236}">
                    <a16:creationId xmlns:a16="http://schemas.microsoft.com/office/drawing/2014/main" id="{35439413-70DD-4F8C-9FC7-09469A209A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64163" y="2081213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80" name="Oval 883">
                <a:extLst>
                  <a:ext uri="{FF2B5EF4-FFF2-40B4-BE49-F238E27FC236}">
                    <a16:creationId xmlns:a16="http://schemas.microsoft.com/office/drawing/2014/main" id="{0C22D70C-5B0C-4073-A330-9F349C8B37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6388" y="3168650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81" name="Oval 884">
                <a:extLst>
                  <a:ext uri="{FF2B5EF4-FFF2-40B4-BE49-F238E27FC236}">
                    <a16:creationId xmlns:a16="http://schemas.microsoft.com/office/drawing/2014/main" id="{7C59A04F-A728-4E2B-B8DD-E877DFF2E1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6388" y="2624138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82" name="Oval 885">
                <a:extLst>
                  <a:ext uri="{FF2B5EF4-FFF2-40B4-BE49-F238E27FC236}">
                    <a16:creationId xmlns:a16="http://schemas.microsoft.com/office/drawing/2014/main" id="{E4452217-FB55-4D0D-B364-230055A8C0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7975" y="1898650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83" name="Oval 886">
                <a:extLst>
                  <a:ext uri="{FF2B5EF4-FFF2-40B4-BE49-F238E27FC236}">
                    <a16:creationId xmlns:a16="http://schemas.microsoft.com/office/drawing/2014/main" id="{69D7B607-C0AB-4B64-A60B-24C1EA26B8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7975" y="2443163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84" name="Oval 887">
                <a:extLst>
                  <a:ext uri="{FF2B5EF4-FFF2-40B4-BE49-F238E27FC236}">
                    <a16:creationId xmlns:a16="http://schemas.microsoft.com/office/drawing/2014/main" id="{8E5D99C9-D925-4F43-8A7D-3173B34F4F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7975" y="2624138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87" name="Oval 888">
                <a:extLst>
                  <a:ext uri="{FF2B5EF4-FFF2-40B4-BE49-F238E27FC236}">
                    <a16:creationId xmlns:a16="http://schemas.microsoft.com/office/drawing/2014/main" id="{78BDA815-5696-41C5-9BA6-DF5ACFFDE8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7975" y="2987675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88" name="Oval 889">
                <a:extLst>
                  <a:ext uri="{FF2B5EF4-FFF2-40B4-BE49-F238E27FC236}">
                    <a16:creationId xmlns:a16="http://schemas.microsoft.com/office/drawing/2014/main" id="{DF513DFD-44C2-4993-ADEA-8A48874EA9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7975" y="2443163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91" name="Oval 890">
                <a:extLst>
                  <a:ext uri="{FF2B5EF4-FFF2-40B4-BE49-F238E27FC236}">
                    <a16:creationId xmlns:a16="http://schemas.microsoft.com/office/drawing/2014/main" id="{442DEC86-965C-44FC-9A50-A348B06284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7975" y="2806700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984" name="Oval 891">
                <a:extLst>
                  <a:ext uri="{FF2B5EF4-FFF2-40B4-BE49-F238E27FC236}">
                    <a16:creationId xmlns:a16="http://schemas.microsoft.com/office/drawing/2014/main" id="{CCEA0693-1DC6-4554-BFAB-BDEC4C70F0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7975" y="3168650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985" name="Oval 892">
                <a:extLst>
                  <a:ext uri="{FF2B5EF4-FFF2-40B4-BE49-F238E27FC236}">
                    <a16:creationId xmlns:a16="http://schemas.microsoft.com/office/drawing/2014/main" id="{D656D757-B9A0-40E5-ACE1-33A6A58212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7975" y="2443163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986" name="Oval 893">
                <a:extLst>
                  <a:ext uri="{FF2B5EF4-FFF2-40B4-BE49-F238E27FC236}">
                    <a16:creationId xmlns:a16="http://schemas.microsoft.com/office/drawing/2014/main" id="{86B351DB-2CA6-4091-8780-98974C0EAC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7975" y="2624138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987" name="Oval 894">
                <a:extLst>
                  <a:ext uri="{FF2B5EF4-FFF2-40B4-BE49-F238E27FC236}">
                    <a16:creationId xmlns:a16="http://schemas.microsoft.com/office/drawing/2014/main" id="{56AD42C9-BFE5-4198-A460-574DD05910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7975" y="2987675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988" name="Oval 895">
                <a:extLst>
                  <a:ext uri="{FF2B5EF4-FFF2-40B4-BE49-F238E27FC236}">
                    <a16:creationId xmlns:a16="http://schemas.microsoft.com/office/drawing/2014/main" id="{63F48CE7-85CF-4A7B-98B2-66C7A95E59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7975" y="1717675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989" name="Oval 896">
                <a:extLst>
                  <a:ext uri="{FF2B5EF4-FFF2-40B4-BE49-F238E27FC236}">
                    <a16:creationId xmlns:a16="http://schemas.microsoft.com/office/drawing/2014/main" id="{F8B75220-05C2-4C14-ABCA-1BFBE085C3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7975" y="2987675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990" name="Oval 897">
                <a:extLst>
                  <a:ext uri="{FF2B5EF4-FFF2-40B4-BE49-F238E27FC236}">
                    <a16:creationId xmlns:a16="http://schemas.microsoft.com/office/drawing/2014/main" id="{1A7448D3-685D-4E3A-B6FD-525D236F38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7975" y="2624138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991" name="Oval 898">
                <a:extLst>
                  <a:ext uri="{FF2B5EF4-FFF2-40B4-BE49-F238E27FC236}">
                    <a16:creationId xmlns:a16="http://schemas.microsoft.com/office/drawing/2014/main" id="{14A8A5B1-20CF-446E-8090-12671AAEE8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7975" y="1898650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992" name="Oval 899">
                <a:extLst>
                  <a:ext uri="{FF2B5EF4-FFF2-40B4-BE49-F238E27FC236}">
                    <a16:creationId xmlns:a16="http://schemas.microsoft.com/office/drawing/2014/main" id="{9DEA925D-7C66-4229-B0A2-ACBF01C31D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7975" y="2987675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993" name="Oval 900">
                <a:extLst>
                  <a:ext uri="{FF2B5EF4-FFF2-40B4-BE49-F238E27FC236}">
                    <a16:creationId xmlns:a16="http://schemas.microsoft.com/office/drawing/2014/main" id="{FFEA365F-EA67-4DE8-B6D7-2E9A9AB796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7975" y="2624138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994" name="Oval 901">
                <a:extLst>
                  <a:ext uri="{FF2B5EF4-FFF2-40B4-BE49-F238E27FC236}">
                    <a16:creationId xmlns:a16="http://schemas.microsoft.com/office/drawing/2014/main" id="{5E47F29B-312E-4F4F-8659-14719004AF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7975" y="2806700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995" name="Oval 902">
                <a:extLst>
                  <a:ext uri="{FF2B5EF4-FFF2-40B4-BE49-F238E27FC236}">
                    <a16:creationId xmlns:a16="http://schemas.microsoft.com/office/drawing/2014/main" id="{264DDEA6-D595-4E84-A851-99222FC5CA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9563" y="2987675"/>
                <a:ext cx="84137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996" name="Oval 903">
                <a:extLst>
                  <a:ext uri="{FF2B5EF4-FFF2-40B4-BE49-F238E27FC236}">
                    <a16:creationId xmlns:a16="http://schemas.microsoft.com/office/drawing/2014/main" id="{289CB77A-25B3-445F-9D45-592F1EEE21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9563" y="2624138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997" name="Oval 904">
                <a:extLst>
                  <a:ext uri="{FF2B5EF4-FFF2-40B4-BE49-F238E27FC236}">
                    <a16:creationId xmlns:a16="http://schemas.microsoft.com/office/drawing/2014/main" id="{EBF8A987-4F60-4ECA-9EBA-40D8BE3BC1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9563" y="2262188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998" name="Oval 905">
                <a:extLst>
                  <a:ext uri="{FF2B5EF4-FFF2-40B4-BE49-F238E27FC236}">
                    <a16:creationId xmlns:a16="http://schemas.microsoft.com/office/drawing/2014/main" id="{D398D51F-E0CC-4516-B66A-02BFB03BD1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9563" y="2443163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999" name="Oval 906">
                <a:extLst>
                  <a:ext uri="{FF2B5EF4-FFF2-40B4-BE49-F238E27FC236}">
                    <a16:creationId xmlns:a16="http://schemas.microsoft.com/office/drawing/2014/main" id="{0621A815-C965-4662-97AF-37A68D80AF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9563" y="2081213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00" name="Oval 907">
                <a:extLst>
                  <a:ext uri="{FF2B5EF4-FFF2-40B4-BE49-F238E27FC236}">
                    <a16:creationId xmlns:a16="http://schemas.microsoft.com/office/drawing/2014/main" id="{00DC6DEA-3318-408D-89AA-FEB44C9856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1150" y="3168650"/>
                <a:ext cx="84137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01" name="Oval 908">
                <a:extLst>
                  <a:ext uri="{FF2B5EF4-FFF2-40B4-BE49-F238E27FC236}">
                    <a16:creationId xmlns:a16="http://schemas.microsoft.com/office/drawing/2014/main" id="{8E44D2AA-C85D-4E73-83B1-4FBA726194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1150" y="2624138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02" name="Oval 909">
                <a:extLst>
                  <a:ext uri="{FF2B5EF4-FFF2-40B4-BE49-F238E27FC236}">
                    <a16:creationId xmlns:a16="http://schemas.microsoft.com/office/drawing/2014/main" id="{B5C5B880-9899-4BDB-9332-839BAC87CA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00675" y="2987675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03" name="Oval 910">
                <a:extLst>
                  <a:ext uri="{FF2B5EF4-FFF2-40B4-BE49-F238E27FC236}">
                    <a16:creationId xmlns:a16="http://schemas.microsoft.com/office/drawing/2014/main" id="{D25EE16D-6CF5-4E96-864C-D416A014D1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03850" y="2081213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04" name="Oval 911">
                <a:extLst>
                  <a:ext uri="{FF2B5EF4-FFF2-40B4-BE49-F238E27FC236}">
                    <a16:creationId xmlns:a16="http://schemas.microsoft.com/office/drawing/2014/main" id="{24AA8C91-6162-4DBA-B59D-2D9CED7087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05438" y="2262188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05" name="Oval 912">
                <a:extLst>
                  <a:ext uri="{FF2B5EF4-FFF2-40B4-BE49-F238E27FC236}">
                    <a16:creationId xmlns:a16="http://schemas.microsoft.com/office/drawing/2014/main" id="{3B9D1654-64F2-4179-87A4-2D6B9B7A40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05438" y="3168650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06" name="Oval 913">
                <a:extLst>
                  <a:ext uri="{FF2B5EF4-FFF2-40B4-BE49-F238E27FC236}">
                    <a16:creationId xmlns:a16="http://schemas.microsoft.com/office/drawing/2014/main" id="{701DED01-690C-44F5-BC11-785B5081BB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9725" y="2987675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07" name="Oval 914">
                <a:extLst>
                  <a:ext uri="{FF2B5EF4-FFF2-40B4-BE49-F238E27FC236}">
                    <a16:creationId xmlns:a16="http://schemas.microsoft.com/office/drawing/2014/main" id="{062048E4-EB6D-44C0-AF7C-0FC8DC20A6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29250" y="3168650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08" name="Oval 915">
                <a:extLst>
                  <a:ext uri="{FF2B5EF4-FFF2-40B4-BE49-F238E27FC236}">
                    <a16:creationId xmlns:a16="http://schemas.microsoft.com/office/drawing/2014/main" id="{6F832076-7210-4706-B28B-AF7E43863A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9888" y="2987675"/>
                <a:ext cx="84137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09" name="Oval 916">
                <a:extLst>
                  <a:ext uri="{FF2B5EF4-FFF2-40B4-BE49-F238E27FC236}">
                    <a16:creationId xmlns:a16="http://schemas.microsoft.com/office/drawing/2014/main" id="{8534D258-3E7B-403C-940E-1BB6EF3874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7350" y="2443163"/>
                <a:ext cx="84137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10" name="Oval 917">
                <a:extLst>
                  <a:ext uri="{FF2B5EF4-FFF2-40B4-BE49-F238E27FC236}">
                    <a16:creationId xmlns:a16="http://schemas.microsoft.com/office/drawing/2014/main" id="{C7C02D92-152B-43BE-B126-224806B515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7350" y="2624138"/>
                <a:ext cx="84137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11" name="Oval 918">
                <a:extLst>
                  <a:ext uri="{FF2B5EF4-FFF2-40B4-BE49-F238E27FC236}">
                    <a16:creationId xmlns:a16="http://schemas.microsoft.com/office/drawing/2014/main" id="{544E85E2-BFDC-4BF3-8B85-1C6702BC3D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4763" y="3349625"/>
                <a:ext cx="85725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12" name="Oval 919">
                <a:extLst>
                  <a:ext uri="{FF2B5EF4-FFF2-40B4-BE49-F238E27FC236}">
                    <a16:creationId xmlns:a16="http://schemas.microsoft.com/office/drawing/2014/main" id="{96FE6811-D86E-4413-BCEE-2FFD4D3E2D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30963" y="3349625"/>
                <a:ext cx="85725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13" name="Oval 920">
                <a:extLst>
                  <a:ext uri="{FF2B5EF4-FFF2-40B4-BE49-F238E27FC236}">
                    <a16:creationId xmlns:a16="http://schemas.microsoft.com/office/drawing/2014/main" id="{17263C9E-C3B9-42C2-910D-46B7774FD5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37313" y="3349625"/>
                <a:ext cx="85725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14" name="Oval 921">
                <a:extLst>
                  <a:ext uri="{FF2B5EF4-FFF2-40B4-BE49-F238E27FC236}">
                    <a16:creationId xmlns:a16="http://schemas.microsoft.com/office/drawing/2014/main" id="{50B0708B-285B-4F54-95DA-FC9A3A64D0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48425" y="3349625"/>
                <a:ext cx="85725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15" name="Oval 922">
                <a:extLst>
                  <a:ext uri="{FF2B5EF4-FFF2-40B4-BE49-F238E27FC236}">
                    <a16:creationId xmlns:a16="http://schemas.microsoft.com/office/drawing/2014/main" id="{9F6A2017-1C00-41B7-BBAE-A6C9F59988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57950" y="3349625"/>
                <a:ext cx="85725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16" name="Oval 923">
                <a:extLst>
                  <a:ext uri="{FF2B5EF4-FFF2-40B4-BE49-F238E27FC236}">
                    <a16:creationId xmlns:a16="http://schemas.microsoft.com/office/drawing/2014/main" id="{233ACB8E-0EDA-4FCB-8246-CA990B0AEC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4300" y="3349625"/>
                <a:ext cx="85725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17" name="Oval 924">
                <a:extLst>
                  <a:ext uri="{FF2B5EF4-FFF2-40B4-BE49-F238E27FC236}">
                    <a16:creationId xmlns:a16="http://schemas.microsoft.com/office/drawing/2014/main" id="{F0DBB5D8-F2DF-4F32-9D5D-3E3BF5658D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84938" y="3349625"/>
                <a:ext cx="84137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18" name="Oval 925">
                <a:extLst>
                  <a:ext uri="{FF2B5EF4-FFF2-40B4-BE49-F238E27FC236}">
                    <a16:creationId xmlns:a16="http://schemas.microsoft.com/office/drawing/2014/main" id="{7C371DD6-297A-4028-8F6D-8956925764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16688" y="3349625"/>
                <a:ext cx="85725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19" name="Oval 926">
                <a:extLst>
                  <a:ext uri="{FF2B5EF4-FFF2-40B4-BE49-F238E27FC236}">
                    <a16:creationId xmlns:a16="http://schemas.microsoft.com/office/drawing/2014/main" id="{96E60353-1DF1-4019-98BF-DD5B589115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30975" y="3349625"/>
                <a:ext cx="85725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20" name="Oval 927">
                <a:extLst>
                  <a:ext uri="{FF2B5EF4-FFF2-40B4-BE49-F238E27FC236}">
                    <a16:creationId xmlns:a16="http://schemas.microsoft.com/office/drawing/2014/main" id="{6E15BE9F-7CB1-461A-A4BC-D03F9D7F17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56375" y="3349625"/>
                <a:ext cx="85725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21" name="Rectangle 928">
                <a:extLst>
                  <a:ext uri="{FF2B5EF4-FFF2-40B4-BE49-F238E27FC236}">
                    <a16:creationId xmlns:a16="http://schemas.microsoft.com/office/drawing/2014/main" id="{F5131239-4550-4E72-82CF-FB307E197A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8125" y="858838"/>
                <a:ext cx="4252912" cy="2720975"/>
              </a:xfrm>
              <a:prstGeom prst="rect">
                <a:avLst/>
              </a:prstGeom>
              <a:noFill/>
              <a:ln w="12700" cap="sq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32" name="Rectangle 939">
                <a:extLst>
                  <a:ext uri="{FF2B5EF4-FFF2-40B4-BE49-F238E27FC236}">
                    <a16:creationId xmlns:a16="http://schemas.microsoft.com/office/drawing/2014/main" id="{85E0437F-3B94-49CD-B761-B941D0F3DA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36323" y="3211513"/>
                <a:ext cx="655637" cy="180975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36" name="Rectangle 943">
                <a:extLst>
                  <a:ext uri="{FF2B5EF4-FFF2-40B4-BE49-F238E27FC236}">
                    <a16:creationId xmlns:a16="http://schemas.microsoft.com/office/drawing/2014/main" id="{69C2FCBA-26EB-4C59-8E96-5E43ADAE8D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36323" y="3030538"/>
                <a:ext cx="282575" cy="180975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40" name="Rectangle 947">
                <a:extLst>
                  <a:ext uri="{FF2B5EF4-FFF2-40B4-BE49-F238E27FC236}">
                    <a16:creationId xmlns:a16="http://schemas.microsoft.com/office/drawing/2014/main" id="{3510B2A0-8D8D-4D62-BD09-E2AA0DD6B8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36323" y="2847975"/>
                <a:ext cx="192087" cy="182562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44" name="Rectangle 951">
                <a:extLst>
                  <a:ext uri="{FF2B5EF4-FFF2-40B4-BE49-F238E27FC236}">
                    <a16:creationId xmlns:a16="http://schemas.microsoft.com/office/drawing/2014/main" id="{CC8F0BB4-3430-4AD6-863F-36C6A9E7A5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36323" y="2667000"/>
                <a:ext cx="90487" cy="180975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48" name="Freeform 955">
                <a:extLst>
                  <a:ext uri="{FF2B5EF4-FFF2-40B4-BE49-F238E27FC236}">
                    <a16:creationId xmlns:a16="http://schemas.microsoft.com/office/drawing/2014/main" id="{EBB22EE0-E345-4B6C-81B7-B3772D9CB85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031038" y="2673350"/>
                <a:ext cx="657225" cy="725487"/>
              </a:xfrm>
              <a:custGeom>
                <a:avLst/>
                <a:gdLst>
                  <a:gd name="T0" fmla="*/ 0 w 414"/>
                  <a:gd name="T1" fmla="*/ 342 h 457"/>
                  <a:gd name="T2" fmla="*/ 0 w 414"/>
                  <a:gd name="T3" fmla="*/ 457 h 457"/>
                  <a:gd name="T4" fmla="*/ 414 w 414"/>
                  <a:gd name="T5" fmla="*/ 457 h 457"/>
                  <a:gd name="T6" fmla="*/ 414 w 414"/>
                  <a:gd name="T7" fmla="*/ 342 h 457"/>
                  <a:gd name="T8" fmla="*/ 0 w 414"/>
                  <a:gd name="T9" fmla="*/ 342 h 457"/>
                  <a:gd name="T10" fmla="*/ 0 w 414"/>
                  <a:gd name="T11" fmla="*/ 228 h 457"/>
                  <a:gd name="T12" fmla="*/ 0 w 414"/>
                  <a:gd name="T13" fmla="*/ 342 h 457"/>
                  <a:gd name="T14" fmla="*/ 179 w 414"/>
                  <a:gd name="T15" fmla="*/ 342 h 457"/>
                  <a:gd name="T16" fmla="*/ 179 w 414"/>
                  <a:gd name="T17" fmla="*/ 228 h 457"/>
                  <a:gd name="T18" fmla="*/ 0 w 414"/>
                  <a:gd name="T19" fmla="*/ 228 h 457"/>
                  <a:gd name="T20" fmla="*/ 0 w 414"/>
                  <a:gd name="T21" fmla="*/ 114 h 457"/>
                  <a:gd name="T22" fmla="*/ 0 w 414"/>
                  <a:gd name="T23" fmla="*/ 228 h 457"/>
                  <a:gd name="T24" fmla="*/ 122 w 414"/>
                  <a:gd name="T25" fmla="*/ 228 h 457"/>
                  <a:gd name="T26" fmla="*/ 122 w 414"/>
                  <a:gd name="T27" fmla="*/ 114 h 457"/>
                  <a:gd name="T28" fmla="*/ 0 w 414"/>
                  <a:gd name="T29" fmla="*/ 114 h 457"/>
                  <a:gd name="T30" fmla="*/ 0 w 414"/>
                  <a:gd name="T31" fmla="*/ 0 h 457"/>
                  <a:gd name="T32" fmla="*/ 0 w 414"/>
                  <a:gd name="T33" fmla="*/ 114 h 457"/>
                  <a:gd name="T34" fmla="*/ 57 w 414"/>
                  <a:gd name="T35" fmla="*/ 114 h 457"/>
                  <a:gd name="T36" fmla="*/ 57 w 414"/>
                  <a:gd name="T37" fmla="*/ 0 h 457"/>
                  <a:gd name="T38" fmla="*/ 0 w 414"/>
                  <a:gd name="T39" fmla="*/ 0 h 4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14" h="457">
                    <a:moveTo>
                      <a:pt x="0" y="342"/>
                    </a:moveTo>
                    <a:lnTo>
                      <a:pt x="0" y="457"/>
                    </a:lnTo>
                    <a:lnTo>
                      <a:pt x="414" y="457"/>
                    </a:lnTo>
                    <a:lnTo>
                      <a:pt x="414" y="342"/>
                    </a:lnTo>
                    <a:lnTo>
                      <a:pt x="0" y="342"/>
                    </a:lnTo>
                    <a:close/>
                    <a:moveTo>
                      <a:pt x="0" y="228"/>
                    </a:moveTo>
                    <a:lnTo>
                      <a:pt x="0" y="342"/>
                    </a:lnTo>
                    <a:lnTo>
                      <a:pt x="179" y="342"/>
                    </a:lnTo>
                    <a:lnTo>
                      <a:pt x="179" y="228"/>
                    </a:lnTo>
                    <a:lnTo>
                      <a:pt x="0" y="228"/>
                    </a:lnTo>
                    <a:close/>
                    <a:moveTo>
                      <a:pt x="0" y="114"/>
                    </a:moveTo>
                    <a:lnTo>
                      <a:pt x="0" y="228"/>
                    </a:lnTo>
                    <a:lnTo>
                      <a:pt x="122" y="228"/>
                    </a:lnTo>
                    <a:lnTo>
                      <a:pt x="122" y="114"/>
                    </a:lnTo>
                    <a:lnTo>
                      <a:pt x="0" y="114"/>
                    </a:lnTo>
                    <a:close/>
                    <a:moveTo>
                      <a:pt x="0" y="0"/>
                    </a:moveTo>
                    <a:lnTo>
                      <a:pt x="0" y="114"/>
                    </a:lnTo>
                    <a:lnTo>
                      <a:pt x="57" y="114"/>
                    </a:lnTo>
                    <a:lnTo>
                      <a:pt x="57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1113" cap="flat">
                <a:solidFill>
                  <a:srgbClr val="51585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49" name="Rectangle 956">
                <a:extLst>
                  <a:ext uri="{FF2B5EF4-FFF2-40B4-BE49-F238E27FC236}">
                    <a16:creationId xmlns:a16="http://schemas.microsoft.com/office/drawing/2014/main" id="{9E2C00EE-A668-4B29-809F-3A353A6C5D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31038" y="858838"/>
                <a:ext cx="723900" cy="2720975"/>
              </a:xfrm>
              <a:prstGeom prst="rect">
                <a:avLst/>
              </a:prstGeom>
              <a:noFill/>
              <a:ln w="12700" cap="sq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52" name="Rectangle 959">
                <a:extLst>
                  <a:ext uri="{FF2B5EF4-FFF2-40B4-BE49-F238E27FC236}">
                    <a16:creationId xmlns:a16="http://schemas.microsoft.com/office/drawing/2014/main" id="{F1B54B2D-057C-4928-8DF9-DEA9C91C88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60223" y="3030538"/>
                <a:ext cx="655637" cy="180975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56" name="Rectangle 963">
                <a:extLst>
                  <a:ext uri="{FF2B5EF4-FFF2-40B4-BE49-F238E27FC236}">
                    <a16:creationId xmlns:a16="http://schemas.microsoft.com/office/drawing/2014/main" id="{69370194-3BF6-45E6-9E6D-500D348000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0271" y="2858023"/>
                <a:ext cx="328612" cy="182562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60" name="Rectangle 967">
                <a:extLst>
                  <a:ext uri="{FF2B5EF4-FFF2-40B4-BE49-F238E27FC236}">
                    <a16:creationId xmlns:a16="http://schemas.microsoft.com/office/drawing/2014/main" id="{0BAF882E-F0AC-4E61-A64D-8E2193A648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60223" y="2315098"/>
                <a:ext cx="169862" cy="180975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64" name="Freeform 971">
                <a:extLst>
                  <a:ext uri="{FF2B5EF4-FFF2-40B4-BE49-F238E27FC236}">
                    <a16:creationId xmlns:a16="http://schemas.microsoft.com/office/drawing/2014/main" id="{927A55E3-E266-4910-976C-D3888C3BD23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754938" y="2309813"/>
                <a:ext cx="657225" cy="906462"/>
              </a:xfrm>
              <a:custGeom>
                <a:avLst/>
                <a:gdLst>
                  <a:gd name="T0" fmla="*/ 0 w 414"/>
                  <a:gd name="T1" fmla="*/ 457 h 571"/>
                  <a:gd name="T2" fmla="*/ 0 w 414"/>
                  <a:gd name="T3" fmla="*/ 571 h 571"/>
                  <a:gd name="T4" fmla="*/ 414 w 414"/>
                  <a:gd name="T5" fmla="*/ 571 h 571"/>
                  <a:gd name="T6" fmla="*/ 414 w 414"/>
                  <a:gd name="T7" fmla="*/ 457 h 571"/>
                  <a:gd name="T8" fmla="*/ 0 w 414"/>
                  <a:gd name="T9" fmla="*/ 457 h 571"/>
                  <a:gd name="T10" fmla="*/ 0 w 414"/>
                  <a:gd name="T11" fmla="*/ 343 h 571"/>
                  <a:gd name="T12" fmla="*/ 0 w 414"/>
                  <a:gd name="T13" fmla="*/ 457 h 571"/>
                  <a:gd name="T14" fmla="*/ 207 w 414"/>
                  <a:gd name="T15" fmla="*/ 457 h 571"/>
                  <a:gd name="T16" fmla="*/ 207 w 414"/>
                  <a:gd name="T17" fmla="*/ 343 h 571"/>
                  <a:gd name="T18" fmla="*/ 0 w 414"/>
                  <a:gd name="T19" fmla="*/ 343 h 571"/>
                  <a:gd name="T20" fmla="*/ 0 w 414"/>
                  <a:gd name="T21" fmla="*/ 0 h 571"/>
                  <a:gd name="T22" fmla="*/ 0 w 414"/>
                  <a:gd name="T23" fmla="*/ 114 h 571"/>
                  <a:gd name="T24" fmla="*/ 107 w 414"/>
                  <a:gd name="T25" fmla="*/ 114 h 571"/>
                  <a:gd name="T26" fmla="*/ 107 w 414"/>
                  <a:gd name="T27" fmla="*/ 0 h 571"/>
                  <a:gd name="T28" fmla="*/ 0 w 414"/>
                  <a:gd name="T29" fmla="*/ 0 h 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14" h="571">
                    <a:moveTo>
                      <a:pt x="0" y="457"/>
                    </a:moveTo>
                    <a:lnTo>
                      <a:pt x="0" y="571"/>
                    </a:lnTo>
                    <a:lnTo>
                      <a:pt x="414" y="571"/>
                    </a:lnTo>
                    <a:lnTo>
                      <a:pt x="414" y="457"/>
                    </a:lnTo>
                    <a:lnTo>
                      <a:pt x="0" y="457"/>
                    </a:lnTo>
                    <a:close/>
                    <a:moveTo>
                      <a:pt x="0" y="343"/>
                    </a:moveTo>
                    <a:lnTo>
                      <a:pt x="0" y="457"/>
                    </a:lnTo>
                    <a:lnTo>
                      <a:pt x="207" y="457"/>
                    </a:lnTo>
                    <a:lnTo>
                      <a:pt x="207" y="343"/>
                    </a:lnTo>
                    <a:lnTo>
                      <a:pt x="0" y="343"/>
                    </a:lnTo>
                    <a:close/>
                    <a:moveTo>
                      <a:pt x="0" y="0"/>
                    </a:moveTo>
                    <a:lnTo>
                      <a:pt x="0" y="114"/>
                    </a:lnTo>
                    <a:lnTo>
                      <a:pt x="107" y="114"/>
                    </a:lnTo>
                    <a:lnTo>
                      <a:pt x="107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1113" cap="flat">
                <a:solidFill>
                  <a:srgbClr val="51585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65" name="Rectangle 972">
                <a:extLst>
                  <a:ext uri="{FF2B5EF4-FFF2-40B4-BE49-F238E27FC236}">
                    <a16:creationId xmlns:a16="http://schemas.microsoft.com/office/drawing/2014/main" id="{A2D5935D-9F72-4AE6-99D3-8A937F0831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54938" y="858838"/>
                <a:ext cx="725487" cy="2720975"/>
              </a:xfrm>
              <a:prstGeom prst="rect">
                <a:avLst/>
              </a:prstGeom>
              <a:noFill/>
              <a:ln w="12700" cap="sq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68" name="Rectangle 975">
                <a:extLst>
                  <a:ext uri="{FF2B5EF4-FFF2-40B4-BE49-F238E27FC236}">
                    <a16:creationId xmlns:a16="http://schemas.microsoft.com/office/drawing/2014/main" id="{8770AA87-8703-4FE4-8EFE-A0FC26DA63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84123" y="3030538"/>
                <a:ext cx="554037" cy="180975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72" name="Rectangle 979">
                <a:extLst>
                  <a:ext uri="{FF2B5EF4-FFF2-40B4-BE49-F238E27FC236}">
                    <a16:creationId xmlns:a16="http://schemas.microsoft.com/office/drawing/2014/main" id="{0EFE0F66-2BCF-4B47-8802-A9FF833128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84123" y="2847975"/>
                <a:ext cx="655637" cy="182562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76" name="Rectangle 983">
                <a:extLst>
                  <a:ext uri="{FF2B5EF4-FFF2-40B4-BE49-F238E27FC236}">
                    <a16:creationId xmlns:a16="http://schemas.microsoft.com/office/drawing/2014/main" id="{F2475BB4-4019-4620-9CDB-58436BF017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84123" y="2667000"/>
                <a:ext cx="203200" cy="180975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80" name="Rectangle 987">
                <a:extLst>
                  <a:ext uri="{FF2B5EF4-FFF2-40B4-BE49-F238E27FC236}">
                    <a16:creationId xmlns:a16="http://schemas.microsoft.com/office/drawing/2014/main" id="{D2AAB342-6EB5-40FD-AE4A-FBB127CE16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84123" y="2496073"/>
                <a:ext cx="509587" cy="180975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84" name="Rectangle 991">
                <a:extLst>
                  <a:ext uri="{FF2B5EF4-FFF2-40B4-BE49-F238E27FC236}">
                    <a16:creationId xmlns:a16="http://schemas.microsoft.com/office/drawing/2014/main" id="{644028EC-1D2D-459D-91E4-D8D9DBD2C4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84123" y="2315098"/>
                <a:ext cx="249237" cy="180975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88" name="Rectangle 995">
                <a:extLst>
                  <a:ext uri="{FF2B5EF4-FFF2-40B4-BE49-F238E27FC236}">
                    <a16:creationId xmlns:a16="http://schemas.microsoft.com/office/drawing/2014/main" id="{41702AFF-EC89-4B3F-BE88-510E8065BE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84123" y="2132536"/>
                <a:ext cx="147637" cy="182562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92" name="Rectangle 999">
                <a:extLst>
                  <a:ext uri="{FF2B5EF4-FFF2-40B4-BE49-F238E27FC236}">
                    <a16:creationId xmlns:a16="http://schemas.microsoft.com/office/drawing/2014/main" id="{B165D36C-807A-4299-A9F3-6166BF326F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84123" y="1951561"/>
                <a:ext cx="147637" cy="180975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96" name="Rectangle 1003">
                <a:extLst>
                  <a:ext uri="{FF2B5EF4-FFF2-40B4-BE49-F238E27FC236}">
                    <a16:creationId xmlns:a16="http://schemas.microsoft.com/office/drawing/2014/main" id="{C9981FFB-36AD-40D1-8495-B923706370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94171" y="1770586"/>
                <a:ext cx="101600" cy="180975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00" name="Rectangle 1007">
                <a:extLst>
                  <a:ext uri="{FF2B5EF4-FFF2-40B4-BE49-F238E27FC236}">
                    <a16:creationId xmlns:a16="http://schemas.microsoft.com/office/drawing/2014/main" id="{63B63557-0400-416F-AC99-3A34C39944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84123" y="1579563"/>
                <a:ext cx="46037" cy="180975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04" name="Freeform 1011">
                <a:extLst>
                  <a:ext uri="{FF2B5EF4-FFF2-40B4-BE49-F238E27FC236}">
                    <a16:creationId xmlns:a16="http://schemas.microsoft.com/office/drawing/2014/main" id="{D7F860E5-0115-4DAD-8C34-EB9177AECC8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480425" y="1584325"/>
                <a:ext cx="655637" cy="1631950"/>
              </a:xfrm>
              <a:custGeom>
                <a:avLst/>
                <a:gdLst>
                  <a:gd name="T0" fmla="*/ 0 w 413"/>
                  <a:gd name="T1" fmla="*/ 914 h 1028"/>
                  <a:gd name="T2" fmla="*/ 0 w 413"/>
                  <a:gd name="T3" fmla="*/ 1028 h 1028"/>
                  <a:gd name="T4" fmla="*/ 349 w 413"/>
                  <a:gd name="T5" fmla="*/ 1028 h 1028"/>
                  <a:gd name="T6" fmla="*/ 349 w 413"/>
                  <a:gd name="T7" fmla="*/ 914 h 1028"/>
                  <a:gd name="T8" fmla="*/ 0 w 413"/>
                  <a:gd name="T9" fmla="*/ 914 h 1028"/>
                  <a:gd name="T10" fmla="*/ 0 w 413"/>
                  <a:gd name="T11" fmla="*/ 800 h 1028"/>
                  <a:gd name="T12" fmla="*/ 0 w 413"/>
                  <a:gd name="T13" fmla="*/ 914 h 1028"/>
                  <a:gd name="T14" fmla="*/ 413 w 413"/>
                  <a:gd name="T15" fmla="*/ 914 h 1028"/>
                  <a:gd name="T16" fmla="*/ 413 w 413"/>
                  <a:gd name="T17" fmla="*/ 800 h 1028"/>
                  <a:gd name="T18" fmla="*/ 0 w 413"/>
                  <a:gd name="T19" fmla="*/ 800 h 1028"/>
                  <a:gd name="T20" fmla="*/ 0 w 413"/>
                  <a:gd name="T21" fmla="*/ 686 h 1028"/>
                  <a:gd name="T22" fmla="*/ 0 w 413"/>
                  <a:gd name="T23" fmla="*/ 800 h 1028"/>
                  <a:gd name="T24" fmla="*/ 128 w 413"/>
                  <a:gd name="T25" fmla="*/ 800 h 1028"/>
                  <a:gd name="T26" fmla="*/ 128 w 413"/>
                  <a:gd name="T27" fmla="*/ 686 h 1028"/>
                  <a:gd name="T28" fmla="*/ 0 w 413"/>
                  <a:gd name="T29" fmla="*/ 686 h 1028"/>
                  <a:gd name="T30" fmla="*/ 0 w 413"/>
                  <a:gd name="T31" fmla="*/ 571 h 1028"/>
                  <a:gd name="T32" fmla="*/ 0 w 413"/>
                  <a:gd name="T33" fmla="*/ 686 h 1028"/>
                  <a:gd name="T34" fmla="*/ 320 w 413"/>
                  <a:gd name="T35" fmla="*/ 686 h 1028"/>
                  <a:gd name="T36" fmla="*/ 320 w 413"/>
                  <a:gd name="T37" fmla="*/ 571 h 1028"/>
                  <a:gd name="T38" fmla="*/ 0 w 413"/>
                  <a:gd name="T39" fmla="*/ 571 h 1028"/>
                  <a:gd name="T40" fmla="*/ 0 w 413"/>
                  <a:gd name="T41" fmla="*/ 457 h 1028"/>
                  <a:gd name="T42" fmla="*/ 0 w 413"/>
                  <a:gd name="T43" fmla="*/ 571 h 1028"/>
                  <a:gd name="T44" fmla="*/ 156 w 413"/>
                  <a:gd name="T45" fmla="*/ 571 h 1028"/>
                  <a:gd name="T46" fmla="*/ 156 w 413"/>
                  <a:gd name="T47" fmla="*/ 457 h 1028"/>
                  <a:gd name="T48" fmla="*/ 0 w 413"/>
                  <a:gd name="T49" fmla="*/ 457 h 1028"/>
                  <a:gd name="T50" fmla="*/ 0 w 413"/>
                  <a:gd name="T51" fmla="*/ 343 h 1028"/>
                  <a:gd name="T52" fmla="*/ 0 w 413"/>
                  <a:gd name="T53" fmla="*/ 457 h 1028"/>
                  <a:gd name="T54" fmla="*/ 92 w 413"/>
                  <a:gd name="T55" fmla="*/ 457 h 1028"/>
                  <a:gd name="T56" fmla="*/ 92 w 413"/>
                  <a:gd name="T57" fmla="*/ 343 h 1028"/>
                  <a:gd name="T58" fmla="*/ 0 w 413"/>
                  <a:gd name="T59" fmla="*/ 343 h 1028"/>
                  <a:gd name="T60" fmla="*/ 0 w 413"/>
                  <a:gd name="T61" fmla="*/ 229 h 1028"/>
                  <a:gd name="T62" fmla="*/ 0 w 413"/>
                  <a:gd name="T63" fmla="*/ 343 h 1028"/>
                  <a:gd name="T64" fmla="*/ 92 w 413"/>
                  <a:gd name="T65" fmla="*/ 343 h 1028"/>
                  <a:gd name="T66" fmla="*/ 92 w 413"/>
                  <a:gd name="T67" fmla="*/ 229 h 1028"/>
                  <a:gd name="T68" fmla="*/ 0 w 413"/>
                  <a:gd name="T69" fmla="*/ 229 h 1028"/>
                  <a:gd name="T70" fmla="*/ 0 w 413"/>
                  <a:gd name="T71" fmla="*/ 114 h 1028"/>
                  <a:gd name="T72" fmla="*/ 0 w 413"/>
                  <a:gd name="T73" fmla="*/ 229 h 1028"/>
                  <a:gd name="T74" fmla="*/ 64 w 413"/>
                  <a:gd name="T75" fmla="*/ 229 h 1028"/>
                  <a:gd name="T76" fmla="*/ 64 w 413"/>
                  <a:gd name="T77" fmla="*/ 114 h 1028"/>
                  <a:gd name="T78" fmla="*/ 0 w 413"/>
                  <a:gd name="T79" fmla="*/ 114 h 1028"/>
                  <a:gd name="T80" fmla="*/ 0 w 413"/>
                  <a:gd name="T81" fmla="*/ 0 h 1028"/>
                  <a:gd name="T82" fmla="*/ 0 w 413"/>
                  <a:gd name="T83" fmla="*/ 114 h 1028"/>
                  <a:gd name="T84" fmla="*/ 28 w 413"/>
                  <a:gd name="T85" fmla="*/ 114 h 1028"/>
                  <a:gd name="T86" fmla="*/ 28 w 413"/>
                  <a:gd name="T87" fmla="*/ 0 h 1028"/>
                  <a:gd name="T88" fmla="*/ 0 w 413"/>
                  <a:gd name="T89" fmla="*/ 0 h 10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13" h="1028">
                    <a:moveTo>
                      <a:pt x="0" y="914"/>
                    </a:moveTo>
                    <a:lnTo>
                      <a:pt x="0" y="1028"/>
                    </a:lnTo>
                    <a:lnTo>
                      <a:pt x="349" y="1028"/>
                    </a:lnTo>
                    <a:lnTo>
                      <a:pt x="349" y="914"/>
                    </a:lnTo>
                    <a:lnTo>
                      <a:pt x="0" y="914"/>
                    </a:lnTo>
                    <a:close/>
                    <a:moveTo>
                      <a:pt x="0" y="800"/>
                    </a:moveTo>
                    <a:lnTo>
                      <a:pt x="0" y="914"/>
                    </a:lnTo>
                    <a:lnTo>
                      <a:pt x="413" y="914"/>
                    </a:lnTo>
                    <a:lnTo>
                      <a:pt x="413" y="800"/>
                    </a:lnTo>
                    <a:lnTo>
                      <a:pt x="0" y="800"/>
                    </a:lnTo>
                    <a:close/>
                    <a:moveTo>
                      <a:pt x="0" y="686"/>
                    </a:moveTo>
                    <a:lnTo>
                      <a:pt x="0" y="800"/>
                    </a:lnTo>
                    <a:lnTo>
                      <a:pt x="128" y="800"/>
                    </a:lnTo>
                    <a:lnTo>
                      <a:pt x="128" y="686"/>
                    </a:lnTo>
                    <a:lnTo>
                      <a:pt x="0" y="686"/>
                    </a:lnTo>
                    <a:close/>
                    <a:moveTo>
                      <a:pt x="0" y="571"/>
                    </a:moveTo>
                    <a:lnTo>
                      <a:pt x="0" y="686"/>
                    </a:lnTo>
                    <a:lnTo>
                      <a:pt x="320" y="686"/>
                    </a:lnTo>
                    <a:lnTo>
                      <a:pt x="320" y="571"/>
                    </a:lnTo>
                    <a:lnTo>
                      <a:pt x="0" y="571"/>
                    </a:lnTo>
                    <a:close/>
                    <a:moveTo>
                      <a:pt x="0" y="457"/>
                    </a:moveTo>
                    <a:lnTo>
                      <a:pt x="0" y="571"/>
                    </a:lnTo>
                    <a:lnTo>
                      <a:pt x="156" y="571"/>
                    </a:lnTo>
                    <a:lnTo>
                      <a:pt x="156" y="457"/>
                    </a:lnTo>
                    <a:lnTo>
                      <a:pt x="0" y="457"/>
                    </a:lnTo>
                    <a:close/>
                    <a:moveTo>
                      <a:pt x="0" y="343"/>
                    </a:moveTo>
                    <a:lnTo>
                      <a:pt x="0" y="457"/>
                    </a:lnTo>
                    <a:lnTo>
                      <a:pt x="92" y="457"/>
                    </a:lnTo>
                    <a:lnTo>
                      <a:pt x="92" y="343"/>
                    </a:lnTo>
                    <a:lnTo>
                      <a:pt x="0" y="343"/>
                    </a:lnTo>
                    <a:close/>
                    <a:moveTo>
                      <a:pt x="0" y="229"/>
                    </a:moveTo>
                    <a:lnTo>
                      <a:pt x="0" y="343"/>
                    </a:lnTo>
                    <a:lnTo>
                      <a:pt x="92" y="343"/>
                    </a:lnTo>
                    <a:lnTo>
                      <a:pt x="92" y="229"/>
                    </a:lnTo>
                    <a:lnTo>
                      <a:pt x="0" y="229"/>
                    </a:lnTo>
                    <a:close/>
                    <a:moveTo>
                      <a:pt x="0" y="114"/>
                    </a:moveTo>
                    <a:lnTo>
                      <a:pt x="0" y="229"/>
                    </a:lnTo>
                    <a:lnTo>
                      <a:pt x="64" y="229"/>
                    </a:lnTo>
                    <a:lnTo>
                      <a:pt x="64" y="114"/>
                    </a:lnTo>
                    <a:lnTo>
                      <a:pt x="0" y="114"/>
                    </a:lnTo>
                    <a:close/>
                    <a:moveTo>
                      <a:pt x="0" y="0"/>
                    </a:moveTo>
                    <a:lnTo>
                      <a:pt x="0" y="114"/>
                    </a:lnTo>
                    <a:lnTo>
                      <a:pt x="28" y="114"/>
                    </a:lnTo>
                    <a:lnTo>
                      <a:pt x="28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1113" cap="flat">
                <a:solidFill>
                  <a:srgbClr val="51585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05" name="Rectangle 1012">
                <a:extLst>
                  <a:ext uri="{FF2B5EF4-FFF2-40B4-BE49-F238E27FC236}">
                    <a16:creationId xmlns:a16="http://schemas.microsoft.com/office/drawing/2014/main" id="{AE301528-BD13-4F7F-979E-F46360F8C8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80425" y="858838"/>
                <a:ext cx="723900" cy="2720975"/>
              </a:xfrm>
              <a:prstGeom prst="rect">
                <a:avLst/>
              </a:prstGeom>
              <a:noFill/>
              <a:ln w="12700" cap="sq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08" name="Rectangle 1015">
                <a:extLst>
                  <a:ext uri="{FF2B5EF4-FFF2-40B4-BE49-F238E27FC236}">
                    <a16:creationId xmlns:a16="http://schemas.microsoft.com/office/drawing/2014/main" id="{488143F9-B345-46BE-A438-0B495B0C63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08023" y="3211513"/>
                <a:ext cx="657225" cy="180975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12" name="Rectangle 1019">
                <a:extLst>
                  <a:ext uri="{FF2B5EF4-FFF2-40B4-BE49-F238E27FC236}">
                    <a16:creationId xmlns:a16="http://schemas.microsoft.com/office/drawing/2014/main" id="{567148C7-DA1F-49CD-A1B0-468C34E04A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04325" y="3216275"/>
                <a:ext cx="655637" cy="182562"/>
              </a:xfrm>
              <a:prstGeom prst="rect">
                <a:avLst/>
              </a:prstGeom>
              <a:noFill/>
              <a:ln w="11113" cap="flat">
                <a:solidFill>
                  <a:srgbClr val="51585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13" name="Rectangle 1020">
                <a:extLst>
                  <a:ext uri="{FF2B5EF4-FFF2-40B4-BE49-F238E27FC236}">
                    <a16:creationId xmlns:a16="http://schemas.microsoft.com/office/drawing/2014/main" id="{68D2B340-E308-4DA7-B54E-CE62ECCA6E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04325" y="858838"/>
                <a:ext cx="723900" cy="2720975"/>
              </a:xfrm>
              <a:prstGeom prst="rect">
                <a:avLst/>
              </a:prstGeom>
              <a:noFill/>
              <a:ln w="12700" cap="sq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grpSp>
            <p:nvGrpSpPr>
              <p:cNvPr id="2115" name="グループ化 2114">
                <a:extLst>
                  <a:ext uri="{FF2B5EF4-FFF2-40B4-BE49-F238E27FC236}">
                    <a16:creationId xmlns:a16="http://schemas.microsoft.com/office/drawing/2014/main" id="{F084DDBC-5AEE-4ED6-85BD-915630CC624A}"/>
                  </a:ext>
                </a:extLst>
              </p:cNvPr>
              <p:cNvGrpSpPr/>
              <p:nvPr/>
            </p:nvGrpSpPr>
            <p:grpSpPr>
              <a:xfrm>
                <a:off x="2811858" y="3597621"/>
                <a:ext cx="7018187" cy="307777"/>
                <a:chOff x="2811858" y="3597621"/>
                <a:chExt cx="7018187" cy="307777"/>
              </a:xfrm>
            </p:grpSpPr>
            <p:sp>
              <p:nvSpPr>
                <p:cNvPr id="1027" name="テキスト ボックス 1026">
                  <a:extLst>
                    <a:ext uri="{FF2B5EF4-FFF2-40B4-BE49-F238E27FC236}">
                      <a16:creationId xmlns:a16="http://schemas.microsoft.com/office/drawing/2014/main" id="{E4D196C8-C712-49E6-891E-43531DE3C8BA}"/>
                    </a:ext>
                  </a:extLst>
                </p:cNvPr>
                <p:cNvSpPr txBox="1"/>
                <p:nvPr/>
              </p:nvSpPr>
              <p:spPr>
                <a:xfrm>
                  <a:off x="2811858" y="3597621"/>
                  <a:ext cx="901209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400" dirty="0"/>
                    <a:t>MSI-high</a:t>
                  </a:r>
                  <a:endParaRPr kumimoji="1" lang="ja-JP" altLang="en-US" sz="1400" dirty="0"/>
                </a:p>
              </p:txBody>
            </p:sp>
            <p:sp>
              <p:nvSpPr>
                <p:cNvPr id="1028" name="テキスト ボックス 1027">
                  <a:extLst>
                    <a:ext uri="{FF2B5EF4-FFF2-40B4-BE49-F238E27FC236}">
                      <a16:creationId xmlns:a16="http://schemas.microsoft.com/office/drawing/2014/main" id="{6606B117-B190-48FF-8916-D6BDB62A6132}"/>
                    </a:ext>
                  </a:extLst>
                </p:cNvPr>
                <p:cNvSpPr txBox="1"/>
                <p:nvPr/>
              </p:nvSpPr>
              <p:spPr>
                <a:xfrm>
                  <a:off x="4067953" y="3597621"/>
                  <a:ext cx="54534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400" dirty="0"/>
                    <a:t>EBV</a:t>
                  </a:r>
                  <a:endParaRPr kumimoji="1" lang="ja-JP" altLang="en-US" sz="1400" dirty="0"/>
                </a:p>
              </p:txBody>
            </p:sp>
            <p:sp>
              <p:nvSpPr>
                <p:cNvPr id="1029" name="テキスト ボックス 1028">
                  <a:extLst>
                    <a:ext uri="{FF2B5EF4-FFF2-40B4-BE49-F238E27FC236}">
                      <a16:creationId xmlns:a16="http://schemas.microsoft.com/office/drawing/2014/main" id="{FDA76EBD-1FE2-41AB-9990-13B2C5EF336D}"/>
                    </a:ext>
                  </a:extLst>
                </p:cNvPr>
                <p:cNvSpPr txBox="1"/>
                <p:nvPr/>
              </p:nvSpPr>
              <p:spPr>
                <a:xfrm>
                  <a:off x="5172660" y="3597621"/>
                  <a:ext cx="49404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400" dirty="0"/>
                    <a:t>CIN</a:t>
                  </a:r>
                  <a:endParaRPr kumimoji="1" lang="ja-JP" altLang="en-US" sz="1400" dirty="0"/>
                </a:p>
              </p:txBody>
            </p:sp>
            <p:sp>
              <p:nvSpPr>
                <p:cNvPr id="1030" name="テキスト ボックス 1029">
                  <a:extLst>
                    <a:ext uri="{FF2B5EF4-FFF2-40B4-BE49-F238E27FC236}">
                      <a16:creationId xmlns:a16="http://schemas.microsoft.com/office/drawing/2014/main" id="{F6968EA5-972C-45E8-AF6C-CA7178DDE408}"/>
                    </a:ext>
                  </a:extLst>
                </p:cNvPr>
                <p:cNvSpPr txBox="1"/>
                <p:nvPr/>
              </p:nvSpPr>
              <p:spPr>
                <a:xfrm>
                  <a:off x="6267178" y="3597621"/>
                  <a:ext cx="44435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400" dirty="0"/>
                    <a:t>GS</a:t>
                  </a:r>
                  <a:endParaRPr kumimoji="1" lang="ja-JP" altLang="en-US" sz="1400" dirty="0"/>
                </a:p>
              </p:txBody>
            </p:sp>
            <p:sp>
              <p:nvSpPr>
                <p:cNvPr id="1035" name="テキスト ボックス 1034">
                  <a:extLst>
                    <a:ext uri="{FF2B5EF4-FFF2-40B4-BE49-F238E27FC236}">
                      <a16:creationId xmlns:a16="http://schemas.microsoft.com/office/drawing/2014/main" id="{0C7D28C6-8030-47B9-BFA8-0B4A38FFF032}"/>
                    </a:ext>
                  </a:extLst>
                </p:cNvPr>
                <p:cNvSpPr txBox="1"/>
                <p:nvPr/>
              </p:nvSpPr>
              <p:spPr>
                <a:xfrm>
                  <a:off x="6915107" y="3597621"/>
                  <a:ext cx="901209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400" dirty="0"/>
                    <a:t>MSI-high</a:t>
                  </a:r>
                  <a:endParaRPr kumimoji="1" lang="ja-JP" altLang="en-US" sz="1400" dirty="0"/>
                </a:p>
              </p:txBody>
            </p:sp>
            <p:sp>
              <p:nvSpPr>
                <p:cNvPr id="1036" name="テキスト ボックス 1035">
                  <a:extLst>
                    <a:ext uri="{FF2B5EF4-FFF2-40B4-BE49-F238E27FC236}">
                      <a16:creationId xmlns:a16="http://schemas.microsoft.com/office/drawing/2014/main" id="{EEEB86BB-6D23-42DF-AE5B-2A4695A0D990}"/>
                    </a:ext>
                  </a:extLst>
                </p:cNvPr>
                <p:cNvSpPr txBox="1"/>
                <p:nvPr/>
              </p:nvSpPr>
              <p:spPr>
                <a:xfrm>
                  <a:off x="7849658" y="3597621"/>
                  <a:ext cx="54534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400" dirty="0"/>
                    <a:t>EBV</a:t>
                  </a:r>
                  <a:endParaRPr kumimoji="1" lang="ja-JP" altLang="en-US" sz="1400" dirty="0"/>
                </a:p>
              </p:txBody>
            </p:sp>
            <p:sp>
              <p:nvSpPr>
                <p:cNvPr id="1037" name="テキスト ボックス 1036">
                  <a:extLst>
                    <a:ext uri="{FF2B5EF4-FFF2-40B4-BE49-F238E27FC236}">
                      <a16:creationId xmlns:a16="http://schemas.microsoft.com/office/drawing/2014/main" id="{2F9A4354-5325-4824-B27E-3E08DC2478F2}"/>
                    </a:ext>
                  </a:extLst>
                </p:cNvPr>
                <p:cNvSpPr txBox="1"/>
                <p:nvPr/>
              </p:nvSpPr>
              <p:spPr>
                <a:xfrm>
                  <a:off x="8592626" y="3597621"/>
                  <a:ext cx="49404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400" dirty="0"/>
                    <a:t>CIN</a:t>
                  </a:r>
                  <a:endParaRPr kumimoji="1" lang="ja-JP" altLang="en-US" sz="1400" dirty="0"/>
                </a:p>
              </p:txBody>
            </p:sp>
            <p:sp>
              <p:nvSpPr>
                <p:cNvPr id="1038" name="テキスト ボックス 1037">
                  <a:extLst>
                    <a:ext uri="{FF2B5EF4-FFF2-40B4-BE49-F238E27FC236}">
                      <a16:creationId xmlns:a16="http://schemas.microsoft.com/office/drawing/2014/main" id="{AFF449C0-A487-4056-B555-524F85BBB5A1}"/>
                    </a:ext>
                  </a:extLst>
                </p:cNvPr>
                <p:cNvSpPr txBox="1"/>
                <p:nvPr/>
              </p:nvSpPr>
              <p:spPr>
                <a:xfrm>
                  <a:off x="9385693" y="3597621"/>
                  <a:ext cx="44435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400" dirty="0"/>
                    <a:t>GS</a:t>
                  </a:r>
                  <a:endParaRPr kumimoji="1" lang="ja-JP" altLang="en-US" sz="1400" dirty="0"/>
                </a:p>
              </p:txBody>
            </p:sp>
          </p:grpSp>
        </p:grpSp>
        <p:sp>
          <p:nvSpPr>
            <p:cNvPr id="2118" name="テキスト ボックス 2117">
              <a:extLst>
                <a:ext uri="{FF2B5EF4-FFF2-40B4-BE49-F238E27FC236}">
                  <a16:creationId xmlns:a16="http://schemas.microsoft.com/office/drawing/2014/main" id="{ACE158A2-021C-4E12-8628-FFA0EA5D8AB1}"/>
                </a:ext>
              </a:extLst>
            </p:cNvPr>
            <p:cNvSpPr txBox="1"/>
            <p:nvPr/>
          </p:nvSpPr>
          <p:spPr>
            <a:xfrm>
              <a:off x="3407031" y="2981523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/>
                <a:t>0.8</a:t>
              </a:r>
              <a:endParaRPr kumimoji="1" lang="ja-JP" altLang="en-US" sz="1400" dirty="0"/>
            </a:p>
          </p:txBody>
        </p:sp>
        <p:sp>
          <p:nvSpPr>
            <p:cNvPr id="1052" name="テキスト ボックス 1051">
              <a:extLst>
                <a:ext uri="{FF2B5EF4-FFF2-40B4-BE49-F238E27FC236}">
                  <a16:creationId xmlns:a16="http://schemas.microsoft.com/office/drawing/2014/main" id="{063FFFD5-1FDF-4348-99FD-CE893A00BBDB}"/>
                </a:ext>
              </a:extLst>
            </p:cNvPr>
            <p:cNvSpPr txBox="1"/>
            <p:nvPr/>
          </p:nvSpPr>
          <p:spPr>
            <a:xfrm>
              <a:off x="4403853" y="2810965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/>
                <a:t>1.9</a:t>
              </a:r>
              <a:endParaRPr kumimoji="1" lang="ja-JP" altLang="en-US" sz="1400" dirty="0"/>
            </a:p>
          </p:txBody>
        </p:sp>
        <p:sp>
          <p:nvSpPr>
            <p:cNvPr id="1053" name="テキスト ボックス 1052">
              <a:extLst>
                <a:ext uri="{FF2B5EF4-FFF2-40B4-BE49-F238E27FC236}">
                  <a16:creationId xmlns:a16="http://schemas.microsoft.com/office/drawing/2014/main" id="{1305C2C9-59F7-4DA6-91C3-3345BF34962D}"/>
                </a:ext>
              </a:extLst>
            </p:cNvPr>
            <p:cNvSpPr txBox="1"/>
            <p:nvPr/>
          </p:nvSpPr>
          <p:spPr>
            <a:xfrm>
              <a:off x="5511800" y="2490788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/>
                <a:t>3.4</a:t>
              </a:r>
              <a:endParaRPr kumimoji="1" lang="ja-JP" altLang="en-US" sz="1400" dirty="0"/>
            </a:p>
          </p:txBody>
        </p:sp>
        <p:sp>
          <p:nvSpPr>
            <p:cNvPr id="1054" name="テキスト ボックス 1053">
              <a:extLst>
                <a:ext uri="{FF2B5EF4-FFF2-40B4-BE49-F238E27FC236}">
                  <a16:creationId xmlns:a16="http://schemas.microsoft.com/office/drawing/2014/main" id="{25C237EE-C51D-4D48-83E8-9806CE079968}"/>
                </a:ext>
              </a:extLst>
            </p:cNvPr>
            <p:cNvSpPr txBox="1"/>
            <p:nvPr/>
          </p:nvSpPr>
          <p:spPr>
            <a:xfrm>
              <a:off x="6679678" y="3134815"/>
              <a:ext cx="3642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/>
                <a:t>０</a:t>
              </a:r>
            </a:p>
          </p:txBody>
        </p:sp>
      </p:grpSp>
      <p:grpSp>
        <p:nvGrpSpPr>
          <p:cNvPr id="2120" name="グループ化 2119">
            <a:extLst>
              <a:ext uri="{FF2B5EF4-FFF2-40B4-BE49-F238E27FC236}">
                <a16:creationId xmlns:a16="http://schemas.microsoft.com/office/drawing/2014/main" id="{2EE88E5E-DC18-4287-8D3B-766A515997E3}"/>
              </a:ext>
            </a:extLst>
          </p:cNvPr>
          <p:cNvGrpSpPr/>
          <p:nvPr/>
        </p:nvGrpSpPr>
        <p:grpSpPr>
          <a:xfrm>
            <a:off x="2517776" y="5830801"/>
            <a:ext cx="7410449" cy="3139975"/>
            <a:chOff x="2847976" y="5408613"/>
            <a:chExt cx="7410449" cy="3139975"/>
          </a:xfrm>
        </p:grpSpPr>
        <p:grpSp>
          <p:nvGrpSpPr>
            <p:cNvPr id="2116" name="グループ化 2115">
              <a:extLst>
                <a:ext uri="{FF2B5EF4-FFF2-40B4-BE49-F238E27FC236}">
                  <a16:creationId xmlns:a16="http://schemas.microsoft.com/office/drawing/2014/main" id="{A85BFA39-3414-4AA1-9EF6-F9CC78DFF2F2}"/>
                </a:ext>
              </a:extLst>
            </p:cNvPr>
            <p:cNvGrpSpPr/>
            <p:nvPr/>
          </p:nvGrpSpPr>
          <p:grpSpPr>
            <a:xfrm>
              <a:off x="2847976" y="5408613"/>
              <a:ext cx="7410449" cy="3139975"/>
              <a:chOff x="2847976" y="5408613"/>
              <a:chExt cx="7410449" cy="3139975"/>
            </a:xfrm>
          </p:grpSpPr>
          <p:sp>
            <p:nvSpPr>
              <p:cNvPr id="374" name="Line 335">
                <a:extLst>
                  <a:ext uri="{FF2B5EF4-FFF2-40B4-BE49-F238E27FC236}">
                    <a16:creationId xmlns:a16="http://schemas.microsoft.com/office/drawing/2014/main" id="{D4EB91D8-AF40-400C-AA0A-8EE91A581B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4988" y="8220076"/>
                <a:ext cx="33338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75" name="Line 336">
                <a:extLst>
                  <a:ext uri="{FF2B5EF4-FFF2-40B4-BE49-F238E27FC236}">
                    <a16:creationId xmlns:a16="http://schemas.microsoft.com/office/drawing/2014/main" id="{69B17BA4-3B6D-4DC2-BD7C-8091EE1FAA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4988" y="7856538"/>
                <a:ext cx="33338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76" name="Line 337">
                <a:extLst>
                  <a:ext uri="{FF2B5EF4-FFF2-40B4-BE49-F238E27FC236}">
                    <a16:creationId xmlns:a16="http://schemas.microsoft.com/office/drawing/2014/main" id="{7416EF75-812B-4DD7-9177-E55187805E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4988" y="7494588"/>
                <a:ext cx="33338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77" name="Line 338">
                <a:extLst>
                  <a:ext uri="{FF2B5EF4-FFF2-40B4-BE49-F238E27FC236}">
                    <a16:creationId xmlns:a16="http://schemas.microsoft.com/office/drawing/2014/main" id="{0B3F060A-0870-4E45-818C-C85AB547CB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4988" y="7131051"/>
                <a:ext cx="33338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78" name="Line 339">
                <a:extLst>
                  <a:ext uri="{FF2B5EF4-FFF2-40B4-BE49-F238E27FC236}">
                    <a16:creationId xmlns:a16="http://schemas.microsoft.com/office/drawing/2014/main" id="{CC1CD327-A909-49C0-8957-095F5AE597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4988" y="6769101"/>
                <a:ext cx="33338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79" name="Line 340">
                <a:extLst>
                  <a:ext uri="{FF2B5EF4-FFF2-40B4-BE49-F238E27FC236}">
                    <a16:creationId xmlns:a16="http://schemas.microsoft.com/office/drawing/2014/main" id="{46AED5D6-244E-4FF8-8341-EB991B8564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4988" y="6405563"/>
                <a:ext cx="33338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80" name="Line 341">
                <a:extLst>
                  <a:ext uri="{FF2B5EF4-FFF2-40B4-BE49-F238E27FC236}">
                    <a16:creationId xmlns:a16="http://schemas.microsoft.com/office/drawing/2014/main" id="{7B4717F7-21AD-4497-80A3-89F8ED015D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4988" y="6043613"/>
                <a:ext cx="33338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81" name="Line 342">
                <a:extLst>
                  <a:ext uri="{FF2B5EF4-FFF2-40B4-BE49-F238E27FC236}">
                    <a16:creationId xmlns:a16="http://schemas.microsoft.com/office/drawing/2014/main" id="{C45B8BEE-6785-48A1-918A-2135BD9220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4988" y="5681663"/>
                <a:ext cx="33338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82" name="Line 343">
                <a:extLst>
                  <a:ext uri="{FF2B5EF4-FFF2-40B4-BE49-F238E27FC236}">
                    <a16:creationId xmlns:a16="http://schemas.microsoft.com/office/drawing/2014/main" id="{9ED47B63-AB7A-4B7C-8001-7EDC232CBE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1651" y="8039101"/>
                <a:ext cx="66675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83" name="Line 344">
                <a:extLst>
                  <a:ext uri="{FF2B5EF4-FFF2-40B4-BE49-F238E27FC236}">
                    <a16:creationId xmlns:a16="http://schemas.microsoft.com/office/drawing/2014/main" id="{9CB957EB-3C3E-4828-86E9-3BF198CE11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1651" y="7675563"/>
                <a:ext cx="66675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36" name="Line 345">
                <a:extLst>
                  <a:ext uri="{FF2B5EF4-FFF2-40B4-BE49-F238E27FC236}">
                    <a16:creationId xmlns:a16="http://schemas.microsoft.com/office/drawing/2014/main" id="{3ECAB4F4-0653-4A12-AF66-4CB07FD89D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1651" y="7313613"/>
                <a:ext cx="66675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37" name="Line 346">
                <a:extLst>
                  <a:ext uri="{FF2B5EF4-FFF2-40B4-BE49-F238E27FC236}">
                    <a16:creationId xmlns:a16="http://schemas.microsoft.com/office/drawing/2014/main" id="{6CDA1B9E-8C84-4361-8DE2-A49D42CF1E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1651" y="6950076"/>
                <a:ext cx="66675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38" name="Line 347">
                <a:extLst>
                  <a:ext uri="{FF2B5EF4-FFF2-40B4-BE49-F238E27FC236}">
                    <a16:creationId xmlns:a16="http://schemas.microsoft.com/office/drawing/2014/main" id="{9E02E25D-502A-4B70-A3B6-7FC6190346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1651" y="6588126"/>
                <a:ext cx="66675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39" name="Line 348">
                <a:extLst>
                  <a:ext uri="{FF2B5EF4-FFF2-40B4-BE49-F238E27FC236}">
                    <a16:creationId xmlns:a16="http://schemas.microsoft.com/office/drawing/2014/main" id="{F64EF0AE-6BE0-4CCB-A79B-821BB138F3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1651" y="6224588"/>
                <a:ext cx="66675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40" name="Line 349">
                <a:extLst>
                  <a:ext uri="{FF2B5EF4-FFF2-40B4-BE49-F238E27FC236}">
                    <a16:creationId xmlns:a16="http://schemas.microsoft.com/office/drawing/2014/main" id="{E0CA8CA7-BB07-42A6-ABF6-2F5EE8DF44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1651" y="5862638"/>
                <a:ext cx="66675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41" name="Line 350">
                <a:extLst>
                  <a:ext uri="{FF2B5EF4-FFF2-40B4-BE49-F238E27FC236}">
                    <a16:creationId xmlns:a16="http://schemas.microsoft.com/office/drawing/2014/main" id="{DE431667-0ABA-4272-8BE5-8FE431D071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1651" y="5499101"/>
                <a:ext cx="66675" cy="0"/>
              </a:xfrm>
              <a:prstGeom prst="line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42" name="Rectangle 351">
                <a:extLst>
                  <a:ext uri="{FF2B5EF4-FFF2-40B4-BE49-F238E27FC236}">
                    <a16:creationId xmlns:a16="http://schemas.microsoft.com/office/drawing/2014/main" id="{8BBF2126-0694-45E4-ADEC-AA2466EE68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0051" y="7947026"/>
                <a:ext cx="136525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Unicode MS" panose="020B0604020202020204" pitchFamily="50" charset="-128"/>
                    <a:ea typeface="Arial Unicode MS" panose="020B0604020202020204" pitchFamily="50" charset="-128"/>
                  </a:rPr>
                  <a:t>0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43" name="Rectangle 352">
                <a:extLst>
                  <a:ext uri="{FF2B5EF4-FFF2-40B4-BE49-F238E27FC236}">
                    <a16:creationId xmlns:a16="http://schemas.microsoft.com/office/drawing/2014/main" id="{FA705037-1107-428F-9A9B-2675CFE7E2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0051" y="7585076"/>
                <a:ext cx="136525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Unicode MS" panose="020B0604020202020204" pitchFamily="50" charset="-128"/>
                    <a:ea typeface="Arial Unicode MS" panose="020B0604020202020204" pitchFamily="50" charset="-128"/>
                  </a:rPr>
                  <a:t>2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44" name="Rectangle 353">
                <a:extLst>
                  <a:ext uri="{FF2B5EF4-FFF2-40B4-BE49-F238E27FC236}">
                    <a16:creationId xmlns:a16="http://schemas.microsoft.com/office/drawing/2014/main" id="{3E2E5F01-6FCC-4357-B9C4-E7E0F11351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0051" y="7221538"/>
                <a:ext cx="136525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Unicode MS" panose="020B0604020202020204" pitchFamily="50" charset="-128"/>
                    <a:ea typeface="Arial Unicode MS" panose="020B0604020202020204" pitchFamily="50" charset="-128"/>
                  </a:rPr>
                  <a:t>4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45" name="Rectangle 354">
                <a:extLst>
                  <a:ext uri="{FF2B5EF4-FFF2-40B4-BE49-F238E27FC236}">
                    <a16:creationId xmlns:a16="http://schemas.microsoft.com/office/drawing/2014/main" id="{BD3628E3-1F4A-47A9-A4F8-529C9CD076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0051" y="6859588"/>
                <a:ext cx="136525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Unicode MS" panose="020B0604020202020204" pitchFamily="50" charset="-128"/>
                    <a:ea typeface="Arial Unicode MS" panose="020B0604020202020204" pitchFamily="50" charset="-128"/>
                  </a:rPr>
                  <a:t>6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46" name="Rectangle 355">
                <a:extLst>
                  <a:ext uri="{FF2B5EF4-FFF2-40B4-BE49-F238E27FC236}">
                    <a16:creationId xmlns:a16="http://schemas.microsoft.com/office/drawing/2014/main" id="{5EA1F49F-97F5-437F-9A07-3401A61CDD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0051" y="6496051"/>
                <a:ext cx="136525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Unicode MS" panose="020B0604020202020204" pitchFamily="50" charset="-128"/>
                    <a:ea typeface="Arial Unicode MS" panose="020B0604020202020204" pitchFamily="50" charset="-128"/>
                  </a:rPr>
                  <a:t>8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47" name="Rectangle 356">
                <a:extLst>
                  <a:ext uri="{FF2B5EF4-FFF2-40B4-BE49-F238E27FC236}">
                    <a16:creationId xmlns:a16="http://schemas.microsoft.com/office/drawing/2014/main" id="{E36D8053-62FC-4431-80CA-22B9DDA039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7976" y="6134101"/>
                <a:ext cx="203200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Unicode MS" panose="020B0604020202020204" pitchFamily="50" charset="-128"/>
                    <a:ea typeface="Arial Unicode MS" panose="020B0604020202020204" pitchFamily="50" charset="-128"/>
                  </a:rPr>
                  <a:t>10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48" name="Rectangle 357">
                <a:extLst>
                  <a:ext uri="{FF2B5EF4-FFF2-40B4-BE49-F238E27FC236}">
                    <a16:creationId xmlns:a16="http://schemas.microsoft.com/office/drawing/2014/main" id="{E0F73F3C-5E0D-4363-BEAB-213935C32C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7976" y="5770563"/>
                <a:ext cx="203200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Unicode MS" panose="020B0604020202020204" pitchFamily="50" charset="-128"/>
                    <a:ea typeface="Arial Unicode MS" panose="020B0604020202020204" pitchFamily="50" charset="-128"/>
                  </a:rPr>
                  <a:t>12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49" name="Rectangle 358">
                <a:extLst>
                  <a:ext uri="{FF2B5EF4-FFF2-40B4-BE49-F238E27FC236}">
                    <a16:creationId xmlns:a16="http://schemas.microsoft.com/office/drawing/2014/main" id="{28375DA4-C076-46A8-A87B-F5EE1A7073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7976" y="5408613"/>
                <a:ext cx="203200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Unicode MS" panose="020B0604020202020204" pitchFamily="50" charset="-128"/>
                    <a:ea typeface="Arial Unicode MS" panose="020B0604020202020204" pitchFamily="50" charset="-128"/>
                  </a:rPr>
                  <a:t>14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2" name="Line 361">
                <a:extLst>
                  <a:ext uri="{FF2B5EF4-FFF2-40B4-BE49-F238E27FC236}">
                    <a16:creationId xmlns:a16="http://schemas.microsoft.com/office/drawing/2014/main" id="{BC712D89-B766-449B-B3FF-882B43E28D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08326" y="6503988"/>
                <a:ext cx="1063625" cy="0"/>
              </a:xfrm>
              <a:prstGeom prst="line">
                <a:avLst/>
              </a:prstGeom>
              <a:noFill/>
              <a:ln w="19050" cap="flat">
                <a:solidFill>
                  <a:srgbClr val="11981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53" name="Line 362">
                <a:extLst>
                  <a:ext uri="{FF2B5EF4-FFF2-40B4-BE49-F238E27FC236}">
                    <a16:creationId xmlns:a16="http://schemas.microsoft.com/office/drawing/2014/main" id="{7658C0E1-C660-4352-A5FE-01695C90B9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71951" y="6588126"/>
                <a:ext cx="1063625" cy="0"/>
              </a:xfrm>
              <a:prstGeom prst="line">
                <a:avLst/>
              </a:prstGeom>
              <a:noFill/>
              <a:ln w="19050" cap="flat">
                <a:solidFill>
                  <a:srgbClr val="11981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54" name="Line 363">
                <a:extLst>
                  <a:ext uri="{FF2B5EF4-FFF2-40B4-BE49-F238E27FC236}">
                    <a16:creationId xmlns:a16="http://schemas.microsoft.com/office/drawing/2014/main" id="{BD54966D-6703-4D98-87B5-884F369BE9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5576" y="6643688"/>
                <a:ext cx="1063625" cy="0"/>
              </a:xfrm>
              <a:prstGeom prst="line">
                <a:avLst/>
              </a:prstGeom>
              <a:noFill/>
              <a:ln w="19050" cap="flat">
                <a:solidFill>
                  <a:srgbClr val="11981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55" name="Line 364">
                <a:extLst>
                  <a:ext uri="{FF2B5EF4-FFF2-40B4-BE49-F238E27FC236}">
                    <a16:creationId xmlns:a16="http://schemas.microsoft.com/office/drawing/2014/main" id="{BE9FB60C-811A-488E-8C6D-07219F6083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99201" y="6657976"/>
                <a:ext cx="1063625" cy="0"/>
              </a:xfrm>
              <a:prstGeom prst="line">
                <a:avLst/>
              </a:prstGeom>
              <a:noFill/>
              <a:ln w="19050" cap="flat">
                <a:solidFill>
                  <a:srgbClr val="11981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56" name="Oval 365">
                <a:extLst>
                  <a:ext uri="{FF2B5EF4-FFF2-40B4-BE49-F238E27FC236}">
                    <a16:creationId xmlns:a16="http://schemas.microsoft.com/office/drawing/2014/main" id="{F1330BB3-DB45-4018-858F-7EB169699A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46476" y="6357938"/>
                <a:ext cx="84138" cy="85725"/>
              </a:xfrm>
              <a:prstGeom prst="ellipse">
                <a:avLst/>
              </a:prstGeom>
              <a:solidFill>
                <a:srgbClr val="05A1D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57" name="Oval 366">
                <a:extLst>
                  <a:ext uri="{FF2B5EF4-FFF2-40B4-BE49-F238E27FC236}">
                    <a16:creationId xmlns:a16="http://schemas.microsoft.com/office/drawing/2014/main" id="{E27BFE8D-E584-467D-9E4A-CA1C05DD83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6163" y="6902451"/>
                <a:ext cx="84138" cy="85725"/>
              </a:xfrm>
              <a:prstGeom prst="ellipse">
                <a:avLst/>
              </a:prstGeom>
              <a:solidFill>
                <a:srgbClr val="05A1D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60" name="Oval 367">
                <a:extLst>
                  <a:ext uri="{FF2B5EF4-FFF2-40B4-BE49-F238E27FC236}">
                    <a16:creationId xmlns:a16="http://schemas.microsoft.com/office/drawing/2014/main" id="{EB7FACE6-D576-48A8-AAEF-6E742AB635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6163" y="6721476"/>
                <a:ext cx="85725" cy="85725"/>
              </a:xfrm>
              <a:prstGeom prst="ellipse">
                <a:avLst/>
              </a:prstGeom>
              <a:solidFill>
                <a:srgbClr val="05A1D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61" name="Oval 368">
                <a:extLst>
                  <a:ext uri="{FF2B5EF4-FFF2-40B4-BE49-F238E27FC236}">
                    <a16:creationId xmlns:a16="http://schemas.microsoft.com/office/drawing/2014/main" id="{3CE4E5A7-97DC-423F-9F05-1E4E5A8553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7751" y="6538913"/>
                <a:ext cx="85725" cy="85725"/>
              </a:xfrm>
              <a:prstGeom prst="ellipse">
                <a:avLst/>
              </a:prstGeom>
              <a:solidFill>
                <a:srgbClr val="05A1D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64" name="Oval 369">
                <a:extLst>
                  <a:ext uri="{FF2B5EF4-FFF2-40B4-BE49-F238E27FC236}">
                    <a16:creationId xmlns:a16="http://schemas.microsoft.com/office/drawing/2014/main" id="{68E4014E-A0BF-4FBD-BF1A-E3E60C93C9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2513" y="6357938"/>
                <a:ext cx="84138" cy="85725"/>
              </a:xfrm>
              <a:prstGeom prst="ellipse">
                <a:avLst/>
              </a:prstGeom>
              <a:solidFill>
                <a:srgbClr val="05A1D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65" name="Oval 370">
                <a:extLst>
                  <a:ext uri="{FF2B5EF4-FFF2-40B4-BE49-F238E27FC236}">
                    <a16:creationId xmlns:a16="http://schemas.microsoft.com/office/drawing/2014/main" id="{33151ED4-B3AF-4C87-9778-96A3B3EFD8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2513" y="6538913"/>
                <a:ext cx="85725" cy="85725"/>
              </a:xfrm>
              <a:prstGeom prst="ellipse">
                <a:avLst/>
              </a:prstGeom>
              <a:solidFill>
                <a:srgbClr val="05A1D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68" name="Oval 371">
                <a:extLst>
                  <a:ext uri="{FF2B5EF4-FFF2-40B4-BE49-F238E27FC236}">
                    <a16:creationId xmlns:a16="http://schemas.microsoft.com/office/drawing/2014/main" id="{A7C8311B-1538-48ED-BA04-6B32C69C6B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2513" y="6357938"/>
                <a:ext cx="85725" cy="85725"/>
              </a:xfrm>
              <a:prstGeom prst="ellipse">
                <a:avLst/>
              </a:prstGeom>
              <a:solidFill>
                <a:srgbClr val="05A1D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69" name="Oval 372">
                <a:extLst>
                  <a:ext uri="{FF2B5EF4-FFF2-40B4-BE49-F238E27FC236}">
                    <a16:creationId xmlns:a16="http://schemas.microsoft.com/office/drawing/2014/main" id="{952837E3-5BA3-4988-9D55-D7FC527857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4101" y="6538913"/>
                <a:ext cx="84138" cy="85725"/>
              </a:xfrm>
              <a:prstGeom prst="ellipse">
                <a:avLst/>
              </a:prstGeom>
              <a:solidFill>
                <a:srgbClr val="05A1D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72" name="Oval 373">
                <a:extLst>
                  <a:ext uri="{FF2B5EF4-FFF2-40B4-BE49-F238E27FC236}">
                    <a16:creationId xmlns:a16="http://schemas.microsoft.com/office/drawing/2014/main" id="{EED94D28-F5E7-4F66-946E-D4D8FBD049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4101" y="6357938"/>
                <a:ext cx="85725" cy="85725"/>
              </a:xfrm>
              <a:prstGeom prst="ellipse">
                <a:avLst/>
              </a:prstGeom>
              <a:solidFill>
                <a:srgbClr val="05A1D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73" name="Oval 374">
                <a:extLst>
                  <a:ext uri="{FF2B5EF4-FFF2-40B4-BE49-F238E27FC236}">
                    <a16:creationId xmlns:a16="http://schemas.microsoft.com/office/drawing/2014/main" id="{18EB25BE-0FF5-4585-82A7-C0C243B6A1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8863" y="6176963"/>
                <a:ext cx="85725" cy="85725"/>
              </a:xfrm>
              <a:prstGeom prst="ellipse">
                <a:avLst/>
              </a:prstGeom>
              <a:solidFill>
                <a:srgbClr val="05A1D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76" name="Oval 375">
                <a:extLst>
                  <a:ext uri="{FF2B5EF4-FFF2-40B4-BE49-F238E27FC236}">
                    <a16:creationId xmlns:a16="http://schemas.microsoft.com/office/drawing/2014/main" id="{19BF7607-A00B-47DA-8D33-49E6FDCD5B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2038" y="6357938"/>
                <a:ext cx="85725" cy="85725"/>
              </a:xfrm>
              <a:prstGeom prst="ellipse">
                <a:avLst/>
              </a:prstGeom>
              <a:solidFill>
                <a:srgbClr val="05A1D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77" name="Oval 376">
                <a:extLst>
                  <a:ext uri="{FF2B5EF4-FFF2-40B4-BE49-F238E27FC236}">
                    <a16:creationId xmlns:a16="http://schemas.microsoft.com/office/drawing/2014/main" id="{5DF73B45-BEA5-4689-BFE2-F62D4574F1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5488" y="6357938"/>
                <a:ext cx="85725" cy="85725"/>
              </a:xfrm>
              <a:prstGeom prst="ellipse">
                <a:avLst/>
              </a:prstGeom>
              <a:solidFill>
                <a:srgbClr val="F0324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80" name="Oval 377">
                <a:extLst>
                  <a:ext uri="{FF2B5EF4-FFF2-40B4-BE49-F238E27FC236}">
                    <a16:creationId xmlns:a16="http://schemas.microsoft.com/office/drawing/2014/main" id="{2D243E6E-8380-4CDE-957B-0500375B4F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0413" y="6721476"/>
                <a:ext cx="85725" cy="85725"/>
              </a:xfrm>
              <a:prstGeom prst="ellipse">
                <a:avLst/>
              </a:prstGeom>
              <a:solidFill>
                <a:srgbClr val="F0324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81" name="Oval 378">
                <a:extLst>
                  <a:ext uri="{FF2B5EF4-FFF2-40B4-BE49-F238E27FC236}">
                    <a16:creationId xmlns:a16="http://schemas.microsoft.com/office/drawing/2014/main" id="{30E18046-DDBF-4FDF-B276-0BD710874E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3276" y="6902451"/>
                <a:ext cx="85725" cy="85725"/>
              </a:xfrm>
              <a:prstGeom prst="ellipse">
                <a:avLst/>
              </a:prstGeom>
              <a:solidFill>
                <a:srgbClr val="F0324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82" name="Oval 379">
                <a:extLst>
                  <a:ext uri="{FF2B5EF4-FFF2-40B4-BE49-F238E27FC236}">
                    <a16:creationId xmlns:a16="http://schemas.microsoft.com/office/drawing/2014/main" id="{0169A490-6B5B-48B6-A7AC-F19C246C5B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6138" y="6538913"/>
                <a:ext cx="85725" cy="85725"/>
              </a:xfrm>
              <a:prstGeom prst="ellipse">
                <a:avLst/>
              </a:prstGeom>
              <a:solidFill>
                <a:srgbClr val="F0324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83" name="Oval 380">
                <a:extLst>
                  <a:ext uri="{FF2B5EF4-FFF2-40B4-BE49-F238E27FC236}">
                    <a16:creationId xmlns:a16="http://schemas.microsoft.com/office/drawing/2014/main" id="{D0DD2034-DD3D-4D8E-8119-8B3CAC0A79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6138" y="6357938"/>
                <a:ext cx="85725" cy="85725"/>
              </a:xfrm>
              <a:prstGeom prst="ellipse">
                <a:avLst/>
              </a:prstGeom>
              <a:solidFill>
                <a:srgbClr val="F0324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84" name="Oval 381">
                <a:extLst>
                  <a:ext uri="{FF2B5EF4-FFF2-40B4-BE49-F238E27FC236}">
                    <a16:creationId xmlns:a16="http://schemas.microsoft.com/office/drawing/2014/main" id="{BDB5416D-7A5F-4CD7-B9B8-96B4924405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7726" y="6721476"/>
                <a:ext cx="84138" cy="85725"/>
              </a:xfrm>
              <a:prstGeom prst="ellipse">
                <a:avLst/>
              </a:prstGeom>
              <a:solidFill>
                <a:srgbClr val="F0324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85" name="Oval 382">
                <a:extLst>
                  <a:ext uri="{FF2B5EF4-FFF2-40B4-BE49-F238E27FC236}">
                    <a16:creationId xmlns:a16="http://schemas.microsoft.com/office/drawing/2014/main" id="{71EB2970-E00F-4BBA-979A-EAA8CF84FB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3451" y="6176963"/>
                <a:ext cx="84138" cy="85725"/>
              </a:xfrm>
              <a:prstGeom prst="ellipse">
                <a:avLst/>
              </a:prstGeom>
              <a:solidFill>
                <a:srgbClr val="F0324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88" name="Oval 383">
                <a:extLst>
                  <a:ext uri="{FF2B5EF4-FFF2-40B4-BE49-F238E27FC236}">
                    <a16:creationId xmlns:a16="http://schemas.microsoft.com/office/drawing/2014/main" id="{9F04AC16-D572-4817-B34B-0C36845178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1976" y="6721476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89" name="Oval 384">
                <a:extLst>
                  <a:ext uri="{FF2B5EF4-FFF2-40B4-BE49-F238E27FC236}">
                    <a16:creationId xmlns:a16="http://schemas.microsoft.com/office/drawing/2014/main" id="{9F203B27-0058-4365-BBFF-24FCC33101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3563" y="7083426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92" name="Oval 385">
                <a:extLst>
                  <a:ext uri="{FF2B5EF4-FFF2-40B4-BE49-F238E27FC236}">
                    <a16:creationId xmlns:a16="http://schemas.microsoft.com/office/drawing/2014/main" id="{7488DCAF-FCA3-472D-BA3D-F805EA34D7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13" y="6902451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93" name="Oval 386">
                <a:extLst>
                  <a:ext uri="{FF2B5EF4-FFF2-40B4-BE49-F238E27FC236}">
                    <a16:creationId xmlns:a16="http://schemas.microsoft.com/office/drawing/2014/main" id="{0AE3C317-886A-45C2-AB4B-1EE1AFB0ED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8963" y="6538913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96" name="Oval 387">
                <a:extLst>
                  <a:ext uri="{FF2B5EF4-FFF2-40B4-BE49-F238E27FC236}">
                    <a16:creationId xmlns:a16="http://schemas.microsoft.com/office/drawing/2014/main" id="{8FC0DC47-C33F-4898-BF72-0D18D31725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07063" y="6721476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97" name="Oval 388">
                <a:extLst>
                  <a:ext uri="{FF2B5EF4-FFF2-40B4-BE49-F238E27FC236}">
                    <a16:creationId xmlns:a16="http://schemas.microsoft.com/office/drawing/2014/main" id="{E6311840-D477-44B7-9A91-E2D8D3D749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08651" y="6538913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00" name="Oval 389">
                <a:extLst>
                  <a:ext uri="{FF2B5EF4-FFF2-40B4-BE49-F238E27FC236}">
                    <a16:creationId xmlns:a16="http://schemas.microsoft.com/office/drawing/2014/main" id="{767B6EAE-875E-4903-9C76-A8462A0C38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08651" y="6902451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01" name="Oval 390">
                <a:extLst>
                  <a:ext uri="{FF2B5EF4-FFF2-40B4-BE49-F238E27FC236}">
                    <a16:creationId xmlns:a16="http://schemas.microsoft.com/office/drawing/2014/main" id="{232A6275-5C0B-43BD-89FC-315D88FC7D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08651" y="5813426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04" name="Oval 391">
                <a:extLst>
                  <a:ext uri="{FF2B5EF4-FFF2-40B4-BE49-F238E27FC236}">
                    <a16:creationId xmlns:a16="http://schemas.microsoft.com/office/drawing/2014/main" id="{9FC08B62-F2B6-484B-AC8A-C33D022245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826" y="6357938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05" name="Oval 392">
                <a:extLst>
                  <a:ext uri="{FF2B5EF4-FFF2-40B4-BE49-F238E27FC236}">
                    <a16:creationId xmlns:a16="http://schemas.microsoft.com/office/drawing/2014/main" id="{FD4BDBB0-302C-4443-98D8-BBB45663C6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826" y="5813426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08" name="Oval 393">
                <a:extLst>
                  <a:ext uri="{FF2B5EF4-FFF2-40B4-BE49-F238E27FC236}">
                    <a16:creationId xmlns:a16="http://schemas.microsoft.com/office/drawing/2014/main" id="{ABB19F6D-4228-4D46-BAD7-85B5698633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8176" y="6902451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09" name="Oval 394">
                <a:extLst>
                  <a:ext uri="{FF2B5EF4-FFF2-40B4-BE49-F238E27FC236}">
                    <a16:creationId xmlns:a16="http://schemas.microsoft.com/office/drawing/2014/main" id="{4DB2591E-1B7F-42A2-8318-363B8FD938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8176" y="7264401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12" name="Oval 395">
                <a:extLst>
                  <a:ext uri="{FF2B5EF4-FFF2-40B4-BE49-F238E27FC236}">
                    <a16:creationId xmlns:a16="http://schemas.microsoft.com/office/drawing/2014/main" id="{5F137CB7-A85C-46A0-8F01-9FB3E6E4FE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8176" y="6721476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13" name="Oval 396">
                <a:extLst>
                  <a:ext uri="{FF2B5EF4-FFF2-40B4-BE49-F238E27FC236}">
                    <a16:creationId xmlns:a16="http://schemas.microsoft.com/office/drawing/2014/main" id="{C0DAD8D0-7A70-42F6-A038-A310F2A6B8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9763" y="6902451"/>
                <a:ext cx="84138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16" name="Oval 397">
                <a:extLst>
                  <a:ext uri="{FF2B5EF4-FFF2-40B4-BE49-F238E27FC236}">
                    <a16:creationId xmlns:a16="http://schemas.microsoft.com/office/drawing/2014/main" id="{1B51BDB2-443B-44E6-97CE-732F51B97F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9763" y="7446963"/>
                <a:ext cx="84138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17" name="Oval 398">
                <a:extLst>
                  <a:ext uri="{FF2B5EF4-FFF2-40B4-BE49-F238E27FC236}">
                    <a16:creationId xmlns:a16="http://schemas.microsoft.com/office/drawing/2014/main" id="{6EC47703-0BE6-4577-9658-0A32775013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9763" y="6721476"/>
                <a:ext cx="84138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18" name="Oval 399">
                <a:extLst>
                  <a:ext uri="{FF2B5EF4-FFF2-40B4-BE49-F238E27FC236}">
                    <a16:creationId xmlns:a16="http://schemas.microsoft.com/office/drawing/2014/main" id="{94912D63-F50F-45AB-81F3-4AF47BCF28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9763" y="7264401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19" name="Oval 400">
                <a:extLst>
                  <a:ext uri="{FF2B5EF4-FFF2-40B4-BE49-F238E27FC236}">
                    <a16:creationId xmlns:a16="http://schemas.microsoft.com/office/drawing/2014/main" id="{E2B09D86-F120-446E-9826-95668516C4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9763" y="6721476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20" name="Oval 401">
                <a:extLst>
                  <a:ext uri="{FF2B5EF4-FFF2-40B4-BE49-F238E27FC236}">
                    <a16:creationId xmlns:a16="http://schemas.microsoft.com/office/drawing/2014/main" id="{044C17CF-6B25-4A1E-8962-44F46C83C6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9763" y="7083426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21" name="Oval 402">
                <a:extLst>
                  <a:ext uri="{FF2B5EF4-FFF2-40B4-BE49-F238E27FC236}">
                    <a16:creationId xmlns:a16="http://schemas.microsoft.com/office/drawing/2014/main" id="{0625E2EB-5A7B-4DD3-8F8E-A442858A4C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9763" y="6902451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22" name="Oval 403">
                <a:extLst>
                  <a:ext uri="{FF2B5EF4-FFF2-40B4-BE49-F238E27FC236}">
                    <a16:creationId xmlns:a16="http://schemas.microsoft.com/office/drawing/2014/main" id="{DEECABC5-7826-474D-A250-D6FEF8DB7D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9763" y="7264401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23" name="Oval 404">
                <a:extLst>
                  <a:ext uri="{FF2B5EF4-FFF2-40B4-BE49-F238E27FC236}">
                    <a16:creationId xmlns:a16="http://schemas.microsoft.com/office/drawing/2014/main" id="{D3A41277-D096-4E54-8A3C-ABDC4CEE15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9763" y="6538913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24" name="Oval 405">
                <a:extLst>
                  <a:ext uri="{FF2B5EF4-FFF2-40B4-BE49-F238E27FC236}">
                    <a16:creationId xmlns:a16="http://schemas.microsoft.com/office/drawing/2014/main" id="{DAE615A3-CC75-4995-B3D8-85DF29BFC3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9763" y="6721476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25" name="Oval 406">
                <a:extLst>
                  <a:ext uri="{FF2B5EF4-FFF2-40B4-BE49-F238E27FC236}">
                    <a16:creationId xmlns:a16="http://schemas.microsoft.com/office/drawing/2014/main" id="{E7835B1F-BFD8-42A7-811C-5CBADF5B13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9763" y="6357938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26" name="Oval 407">
                <a:extLst>
                  <a:ext uri="{FF2B5EF4-FFF2-40B4-BE49-F238E27FC236}">
                    <a16:creationId xmlns:a16="http://schemas.microsoft.com/office/drawing/2014/main" id="{5E04547E-3081-4F8E-A368-BDC1164766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9763" y="7083426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27" name="Oval 408">
                <a:extLst>
                  <a:ext uri="{FF2B5EF4-FFF2-40B4-BE49-F238E27FC236}">
                    <a16:creationId xmlns:a16="http://schemas.microsoft.com/office/drawing/2014/main" id="{BB2E5640-3ABC-4D95-96FF-C080111419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9763" y="6902451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28" name="Oval 409">
                <a:extLst>
                  <a:ext uri="{FF2B5EF4-FFF2-40B4-BE49-F238E27FC236}">
                    <a16:creationId xmlns:a16="http://schemas.microsoft.com/office/drawing/2014/main" id="{0ADCB62A-0FA3-4D53-95CF-A5D499A0B4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9763" y="6357938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29" name="Oval 410">
                <a:extLst>
                  <a:ext uri="{FF2B5EF4-FFF2-40B4-BE49-F238E27FC236}">
                    <a16:creationId xmlns:a16="http://schemas.microsoft.com/office/drawing/2014/main" id="{094A1806-C040-4DBB-B212-25EEA62279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9763" y="6721476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30" name="Oval 411">
                <a:extLst>
                  <a:ext uri="{FF2B5EF4-FFF2-40B4-BE49-F238E27FC236}">
                    <a16:creationId xmlns:a16="http://schemas.microsoft.com/office/drawing/2014/main" id="{899CD0B8-8C07-410F-AEE7-3FB2D7C247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9763" y="6538913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31" name="Oval 412">
                <a:extLst>
                  <a:ext uri="{FF2B5EF4-FFF2-40B4-BE49-F238E27FC236}">
                    <a16:creationId xmlns:a16="http://schemas.microsoft.com/office/drawing/2014/main" id="{B7EAF889-CB52-496D-B9E3-F63D3CD863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9763" y="6721476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32" name="Oval 413">
                <a:extLst>
                  <a:ext uri="{FF2B5EF4-FFF2-40B4-BE49-F238E27FC236}">
                    <a16:creationId xmlns:a16="http://schemas.microsoft.com/office/drawing/2014/main" id="{D652DE63-A78A-4AFA-AFBE-B52F28DE5D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9763" y="6176963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33" name="Oval 414">
                <a:extLst>
                  <a:ext uri="{FF2B5EF4-FFF2-40B4-BE49-F238E27FC236}">
                    <a16:creationId xmlns:a16="http://schemas.microsoft.com/office/drawing/2014/main" id="{C6D2D860-EC96-4C59-959F-6992508554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9763" y="6538913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34" name="Oval 415">
                <a:extLst>
                  <a:ext uri="{FF2B5EF4-FFF2-40B4-BE49-F238E27FC236}">
                    <a16:creationId xmlns:a16="http://schemas.microsoft.com/office/drawing/2014/main" id="{2D42E6D9-2BEA-4144-809B-C900694490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9763" y="6176963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35" name="Oval 416">
                <a:extLst>
                  <a:ext uri="{FF2B5EF4-FFF2-40B4-BE49-F238E27FC236}">
                    <a16:creationId xmlns:a16="http://schemas.microsoft.com/office/drawing/2014/main" id="{25D09FB9-E367-4CB4-BDA6-EFF6928775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9763" y="6538913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36" name="Oval 417">
                <a:extLst>
                  <a:ext uri="{FF2B5EF4-FFF2-40B4-BE49-F238E27FC236}">
                    <a16:creationId xmlns:a16="http://schemas.microsoft.com/office/drawing/2014/main" id="{20532320-476F-4AC4-873F-91D64DF7D4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1351" y="6176963"/>
                <a:ext cx="84138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37" name="Oval 418">
                <a:extLst>
                  <a:ext uri="{FF2B5EF4-FFF2-40B4-BE49-F238E27FC236}">
                    <a16:creationId xmlns:a16="http://schemas.microsoft.com/office/drawing/2014/main" id="{95B9E8A3-6F91-4563-90C4-56CA201452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1351" y="6538913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38" name="Oval 419">
                <a:extLst>
                  <a:ext uri="{FF2B5EF4-FFF2-40B4-BE49-F238E27FC236}">
                    <a16:creationId xmlns:a16="http://schemas.microsoft.com/office/drawing/2014/main" id="{6AB864C6-3AAB-498C-BC32-BEC345DE10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6113" y="6176963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39" name="Oval 420">
                <a:extLst>
                  <a:ext uri="{FF2B5EF4-FFF2-40B4-BE49-F238E27FC236}">
                    <a16:creationId xmlns:a16="http://schemas.microsoft.com/office/drawing/2014/main" id="{6884F807-CB9D-43FC-86EA-69C18B1B5F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9288" y="5995988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40" name="Oval 421">
                <a:extLst>
                  <a:ext uri="{FF2B5EF4-FFF2-40B4-BE49-F238E27FC236}">
                    <a16:creationId xmlns:a16="http://schemas.microsoft.com/office/drawing/2014/main" id="{5E7FCD50-8E47-4F0E-B1EE-5850DBAD99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9288" y="6902451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41" name="Oval 422">
                <a:extLst>
                  <a:ext uri="{FF2B5EF4-FFF2-40B4-BE49-F238E27FC236}">
                    <a16:creationId xmlns:a16="http://schemas.microsoft.com/office/drawing/2014/main" id="{CA46F23C-1CF1-4D8B-8388-26B59A4D0D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9288" y="6538913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42" name="Oval 423">
                <a:extLst>
                  <a:ext uri="{FF2B5EF4-FFF2-40B4-BE49-F238E27FC236}">
                    <a16:creationId xmlns:a16="http://schemas.microsoft.com/office/drawing/2014/main" id="{8BC6784F-A7D2-446A-B8D0-F229F4BDBE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34051" y="6176963"/>
                <a:ext cx="84138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43" name="Oval 424">
                <a:extLst>
                  <a:ext uri="{FF2B5EF4-FFF2-40B4-BE49-F238E27FC236}">
                    <a16:creationId xmlns:a16="http://schemas.microsoft.com/office/drawing/2014/main" id="{600CC2CC-64E9-41FB-8B4A-8DC7BA4F1B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35638" y="5995988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44" name="Oval 425">
                <a:extLst>
                  <a:ext uri="{FF2B5EF4-FFF2-40B4-BE49-F238E27FC236}">
                    <a16:creationId xmlns:a16="http://schemas.microsoft.com/office/drawing/2014/main" id="{EA017F98-3FC9-4C22-8259-D0016D612E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40401" y="6357938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45" name="Oval 426">
                <a:extLst>
                  <a:ext uri="{FF2B5EF4-FFF2-40B4-BE49-F238E27FC236}">
                    <a16:creationId xmlns:a16="http://schemas.microsoft.com/office/drawing/2014/main" id="{63FF6F26-332F-4FA4-8AB3-C9C215185E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81676" y="6176963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46" name="Oval 427">
                <a:extLst>
                  <a:ext uri="{FF2B5EF4-FFF2-40B4-BE49-F238E27FC236}">
                    <a16:creationId xmlns:a16="http://schemas.microsoft.com/office/drawing/2014/main" id="{C1A0AE3C-D72B-42BF-AD2E-ECF981B77E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88026" y="6902451"/>
                <a:ext cx="84138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47" name="Oval 428">
                <a:extLst>
                  <a:ext uri="{FF2B5EF4-FFF2-40B4-BE49-F238E27FC236}">
                    <a16:creationId xmlns:a16="http://schemas.microsoft.com/office/drawing/2014/main" id="{36AC34B1-02A4-43DC-A72B-0D109E347B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5963" y="6357938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48" name="Oval 429">
                <a:extLst>
                  <a:ext uri="{FF2B5EF4-FFF2-40B4-BE49-F238E27FC236}">
                    <a16:creationId xmlns:a16="http://schemas.microsoft.com/office/drawing/2014/main" id="{1B4CAD4A-A6F1-4E5A-8E25-F0E223C013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11838" y="6357938"/>
                <a:ext cx="84138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49" name="Oval 430">
                <a:extLst>
                  <a:ext uri="{FF2B5EF4-FFF2-40B4-BE49-F238E27FC236}">
                    <a16:creationId xmlns:a16="http://schemas.microsoft.com/office/drawing/2014/main" id="{58903984-AB26-42EE-826C-419EC02504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34063" y="6721476"/>
                <a:ext cx="85725" cy="85725"/>
              </a:xfrm>
              <a:prstGeom prst="ellipse">
                <a:avLst/>
              </a:prstGeom>
              <a:solidFill>
                <a:srgbClr val="AB08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50" name="Oval 431">
                <a:extLst>
                  <a:ext uri="{FF2B5EF4-FFF2-40B4-BE49-F238E27FC236}">
                    <a16:creationId xmlns:a16="http://schemas.microsoft.com/office/drawing/2014/main" id="{169219E2-4B38-4FD3-B7E7-1F81312F4B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61151" y="6357938"/>
                <a:ext cx="85725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51" name="Oval 432">
                <a:extLst>
                  <a:ext uri="{FF2B5EF4-FFF2-40B4-BE49-F238E27FC236}">
                    <a16:creationId xmlns:a16="http://schemas.microsoft.com/office/drawing/2014/main" id="{6BABE385-8472-4288-BE2D-78B2F1AF4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81788" y="6721476"/>
                <a:ext cx="85725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52" name="Oval 433">
                <a:extLst>
                  <a:ext uri="{FF2B5EF4-FFF2-40B4-BE49-F238E27FC236}">
                    <a16:creationId xmlns:a16="http://schemas.microsoft.com/office/drawing/2014/main" id="{14E63202-9B47-488B-A552-185D1C24FD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91313" y="6176963"/>
                <a:ext cx="84138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53" name="Oval 434">
                <a:extLst>
                  <a:ext uri="{FF2B5EF4-FFF2-40B4-BE49-F238E27FC236}">
                    <a16:creationId xmlns:a16="http://schemas.microsoft.com/office/drawing/2014/main" id="{1DDFF890-4212-4A1E-A88B-FB029D2D2D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97663" y="7264401"/>
                <a:ext cx="84138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54" name="Oval 435">
                <a:extLst>
                  <a:ext uri="{FF2B5EF4-FFF2-40B4-BE49-F238E27FC236}">
                    <a16:creationId xmlns:a16="http://schemas.microsoft.com/office/drawing/2014/main" id="{BFD8AA84-6D91-471D-8F66-38DA6845FC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99251" y="7083426"/>
                <a:ext cx="84138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55" name="Oval 436">
                <a:extLst>
                  <a:ext uri="{FF2B5EF4-FFF2-40B4-BE49-F238E27FC236}">
                    <a16:creationId xmlns:a16="http://schemas.microsoft.com/office/drawing/2014/main" id="{54990C64-71C6-4647-B2DE-B4BAD03DDE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64338" y="6538913"/>
                <a:ext cx="85725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56" name="Oval 437">
                <a:extLst>
                  <a:ext uri="{FF2B5EF4-FFF2-40B4-BE49-F238E27FC236}">
                    <a16:creationId xmlns:a16="http://schemas.microsoft.com/office/drawing/2014/main" id="{B87881BD-43A5-474B-8634-700BB516FC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75451" y="6902451"/>
                <a:ext cx="85725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57" name="Oval 438">
                <a:extLst>
                  <a:ext uri="{FF2B5EF4-FFF2-40B4-BE49-F238E27FC236}">
                    <a16:creationId xmlns:a16="http://schemas.microsoft.com/office/drawing/2014/main" id="{77730440-F744-4F13-9FF2-234F42D6F4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77038" y="6357938"/>
                <a:ext cx="85725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58" name="Oval 439">
                <a:extLst>
                  <a:ext uri="{FF2B5EF4-FFF2-40B4-BE49-F238E27FC236}">
                    <a16:creationId xmlns:a16="http://schemas.microsoft.com/office/drawing/2014/main" id="{B5C7C15E-0588-4AFE-A631-2E5B6687DD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81801" y="6538913"/>
                <a:ext cx="85725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59" name="Oval 440">
                <a:extLst>
                  <a:ext uri="{FF2B5EF4-FFF2-40B4-BE49-F238E27FC236}">
                    <a16:creationId xmlns:a16="http://schemas.microsoft.com/office/drawing/2014/main" id="{F3BB85C9-47B1-4BA0-8B65-54471461BD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81801" y="6721476"/>
                <a:ext cx="85725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60" name="Oval 441">
                <a:extLst>
                  <a:ext uri="{FF2B5EF4-FFF2-40B4-BE49-F238E27FC236}">
                    <a16:creationId xmlns:a16="http://schemas.microsoft.com/office/drawing/2014/main" id="{C77EEE3A-7A37-4F3B-ACCF-582FC6D067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81801" y="6357938"/>
                <a:ext cx="85725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61" name="Oval 442">
                <a:extLst>
                  <a:ext uri="{FF2B5EF4-FFF2-40B4-BE49-F238E27FC236}">
                    <a16:creationId xmlns:a16="http://schemas.microsoft.com/office/drawing/2014/main" id="{1017D58E-D540-40E4-BCB9-EE9666F209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81801" y="6538913"/>
                <a:ext cx="85725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62" name="Oval 443">
                <a:extLst>
                  <a:ext uri="{FF2B5EF4-FFF2-40B4-BE49-F238E27FC236}">
                    <a16:creationId xmlns:a16="http://schemas.microsoft.com/office/drawing/2014/main" id="{3759879A-2943-40FF-BDFA-5B7EBA67DC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81801" y="6357938"/>
                <a:ext cx="85725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63" name="Oval 444">
                <a:extLst>
                  <a:ext uri="{FF2B5EF4-FFF2-40B4-BE49-F238E27FC236}">
                    <a16:creationId xmlns:a16="http://schemas.microsoft.com/office/drawing/2014/main" id="{976C7DB2-935C-4374-99A3-F146DE49C6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81801" y="6538913"/>
                <a:ext cx="85725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64" name="Oval 445">
                <a:extLst>
                  <a:ext uri="{FF2B5EF4-FFF2-40B4-BE49-F238E27FC236}">
                    <a16:creationId xmlns:a16="http://schemas.microsoft.com/office/drawing/2014/main" id="{F178F257-9A0C-477E-AB69-272F42FEB1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81801" y="6902451"/>
                <a:ext cx="85725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65" name="Oval 446">
                <a:extLst>
                  <a:ext uri="{FF2B5EF4-FFF2-40B4-BE49-F238E27FC236}">
                    <a16:creationId xmlns:a16="http://schemas.microsoft.com/office/drawing/2014/main" id="{7D91CDBF-6E36-40F1-A245-054D3C44EF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81801" y="6721476"/>
                <a:ext cx="85725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66" name="Oval 447">
                <a:extLst>
                  <a:ext uri="{FF2B5EF4-FFF2-40B4-BE49-F238E27FC236}">
                    <a16:creationId xmlns:a16="http://schemas.microsoft.com/office/drawing/2014/main" id="{78D25510-3C9B-4F22-BC88-FB9403CF74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81801" y="6357938"/>
                <a:ext cx="85725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67" name="Oval 448">
                <a:extLst>
                  <a:ext uri="{FF2B5EF4-FFF2-40B4-BE49-F238E27FC236}">
                    <a16:creationId xmlns:a16="http://schemas.microsoft.com/office/drawing/2014/main" id="{A397E27B-38E9-4B2A-B074-D10D3E1A59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81801" y="6721476"/>
                <a:ext cx="85725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68" name="Oval 449">
                <a:extLst>
                  <a:ext uri="{FF2B5EF4-FFF2-40B4-BE49-F238E27FC236}">
                    <a16:creationId xmlns:a16="http://schemas.microsoft.com/office/drawing/2014/main" id="{975FE252-551C-4298-845B-C51D22C073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83388" y="6357938"/>
                <a:ext cx="84138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69" name="Oval 450">
                <a:extLst>
                  <a:ext uri="{FF2B5EF4-FFF2-40B4-BE49-F238E27FC236}">
                    <a16:creationId xmlns:a16="http://schemas.microsoft.com/office/drawing/2014/main" id="{A03CB8DD-7DA7-4E11-A505-6BEC91E1A5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83388" y="6902451"/>
                <a:ext cx="85725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70" name="Oval 451">
                <a:extLst>
                  <a:ext uri="{FF2B5EF4-FFF2-40B4-BE49-F238E27FC236}">
                    <a16:creationId xmlns:a16="http://schemas.microsoft.com/office/drawing/2014/main" id="{DC637F34-2698-41E6-9C59-A05CD0AD3A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84976" y="6538913"/>
                <a:ext cx="85725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71" name="Oval 452">
                <a:extLst>
                  <a:ext uri="{FF2B5EF4-FFF2-40B4-BE49-F238E27FC236}">
                    <a16:creationId xmlns:a16="http://schemas.microsoft.com/office/drawing/2014/main" id="{BA42546A-C2A6-4AEB-92E3-C2ED182375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84976" y="6357938"/>
                <a:ext cx="85725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72" name="Oval 453">
                <a:extLst>
                  <a:ext uri="{FF2B5EF4-FFF2-40B4-BE49-F238E27FC236}">
                    <a16:creationId xmlns:a16="http://schemas.microsoft.com/office/drawing/2014/main" id="{BA039CE2-53D8-4BB6-A549-3DDD984581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07201" y="7446963"/>
                <a:ext cx="84138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73" name="Oval 454">
                <a:extLst>
                  <a:ext uri="{FF2B5EF4-FFF2-40B4-BE49-F238E27FC236}">
                    <a16:creationId xmlns:a16="http://schemas.microsoft.com/office/drawing/2014/main" id="{F0283676-07CD-469F-98F5-E27E8C3413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08788" y="6176963"/>
                <a:ext cx="85725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74" name="Oval 455">
                <a:extLst>
                  <a:ext uri="{FF2B5EF4-FFF2-40B4-BE49-F238E27FC236}">
                    <a16:creationId xmlns:a16="http://schemas.microsoft.com/office/drawing/2014/main" id="{4BC07D00-128B-441F-90D2-A3DF5F2FE1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91338" y="6538913"/>
                <a:ext cx="84138" cy="85725"/>
              </a:xfrm>
              <a:prstGeom prst="ellipse">
                <a:avLst/>
              </a:prstGeom>
              <a:solidFill>
                <a:srgbClr val="21BC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75" name="Rectangle 456">
                <a:extLst>
                  <a:ext uri="{FF2B5EF4-FFF2-40B4-BE49-F238E27FC236}">
                    <a16:creationId xmlns:a16="http://schemas.microsoft.com/office/drawing/2014/main" id="{119AFA95-F7DD-4A51-ACA6-2A84B64205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8326" y="5499101"/>
                <a:ext cx="4254500" cy="2720975"/>
              </a:xfrm>
              <a:prstGeom prst="rect">
                <a:avLst/>
              </a:prstGeom>
              <a:noFill/>
              <a:ln w="12700" cap="sq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86" name="Rectangle 467">
                <a:extLst>
                  <a:ext uri="{FF2B5EF4-FFF2-40B4-BE49-F238E27FC236}">
                    <a16:creationId xmlns:a16="http://schemas.microsoft.com/office/drawing/2014/main" id="{79E68EA8-BB1F-48CE-93CA-03D7B34522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76572" y="6772799"/>
                <a:ext cx="90488" cy="182563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88" name="Rectangle 471">
                <a:extLst>
                  <a:ext uri="{FF2B5EF4-FFF2-40B4-BE49-F238E27FC236}">
                    <a16:creationId xmlns:a16="http://schemas.microsoft.com/office/drawing/2014/main" id="{0CDF8A3F-4378-4ECD-81D2-A764595228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76572" y="6581776"/>
                <a:ext cx="90488" cy="180975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90" name="Rectangle 475">
                <a:extLst>
                  <a:ext uri="{FF2B5EF4-FFF2-40B4-BE49-F238E27FC236}">
                    <a16:creationId xmlns:a16="http://schemas.microsoft.com/office/drawing/2014/main" id="{7BAE6128-66F2-4986-B720-C4BDE51C3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66524" y="6400801"/>
                <a:ext cx="282575" cy="180975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92" name="Rectangle 479">
                <a:extLst>
                  <a:ext uri="{FF2B5EF4-FFF2-40B4-BE49-F238E27FC236}">
                    <a16:creationId xmlns:a16="http://schemas.microsoft.com/office/drawing/2014/main" id="{4F2A3A9B-B3FF-48D3-A454-73D0C9214A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66524" y="6219826"/>
                <a:ext cx="655638" cy="180975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94" name="Rectangle 483">
                <a:extLst>
                  <a:ext uri="{FF2B5EF4-FFF2-40B4-BE49-F238E27FC236}">
                    <a16:creationId xmlns:a16="http://schemas.microsoft.com/office/drawing/2014/main" id="{299622CC-4230-447D-9060-CBA67D1D27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66524" y="6037263"/>
                <a:ext cx="90488" cy="182563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96" name="Freeform 487">
                <a:extLst>
                  <a:ext uri="{FF2B5EF4-FFF2-40B4-BE49-F238E27FC236}">
                    <a16:creationId xmlns:a16="http://schemas.microsoft.com/office/drawing/2014/main" id="{895499C4-0A35-4745-84CC-58DA42E0161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362826" y="6043613"/>
                <a:ext cx="655638" cy="906463"/>
              </a:xfrm>
              <a:custGeom>
                <a:avLst/>
                <a:gdLst>
                  <a:gd name="T0" fmla="*/ 0 w 413"/>
                  <a:gd name="T1" fmla="*/ 457 h 571"/>
                  <a:gd name="T2" fmla="*/ 0 w 413"/>
                  <a:gd name="T3" fmla="*/ 571 h 571"/>
                  <a:gd name="T4" fmla="*/ 57 w 413"/>
                  <a:gd name="T5" fmla="*/ 571 h 571"/>
                  <a:gd name="T6" fmla="*/ 57 w 413"/>
                  <a:gd name="T7" fmla="*/ 457 h 571"/>
                  <a:gd name="T8" fmla="*/ 0 w 413"/>
                  <a:gd name="T9" fmla="*/ 457 h 571"/>
                  <a:gd name="T10" fmla="*/ 0 w 413"/>
                  <a:gd name="T11" fmla="*/ 343 h 571"/>
                  <a:gd name="T12" fmla="*/ 0 w 413"/>
                  <a:gd name="T13" fmla="*/ 457 h 571"/>
                  <a:gd name="T14" fmla="*/ 57 w 413"/>
                  <a:gd name="T15" fmla="*/ 457 h 571"/>
                  <a:gd name="T16" fmla="*/ 57 w 413"/>
                  <a:gd name="T17" fmla="*/ 343 h 571"/>
                  <a:gd name="T18" fmla="*/ 0 w 413"/>
                  <a:gd name="T19" fmla="*/ 343 h 571"/>
                  <a:gd name="T20" fmla="*/ 0 w 413"/>
                  <a:gd name="T21" fmla="*/ 228 h 571"/>
                  <a:gd name="T22" fmla="*/ 0 w 413"/>
                  <a:gd name="T23" fmla="*/ 343 h 571"/>
                  <a:gd name="T24" fmla="*/ 178 w 413"/>
                  <a:gd name="T25" fmla="*/ 343 h 571"/>
                  <a:gd name="T26" fmla="*/ 178 w 413"/>
                  <a:gd name="T27" fmla="*/ 228 h 571"/>
                  <a:gd name="T28" fmla="*/ 0 w 413"/>
                  <a:gd name="T29" fmla="*/ 228 h 571"/>
                  <a:gd name="T30" fmla="*/ 0 w 413"/>
                  <a:gd name="T31" fmla="*/ 114 h 571"/>
                  <a:gd name="T32" fmla="*/ 0 w 413"/>
                  <a:gd name="T33" fmla="*/ 228 h 571"/>
                  <a:gd name="T34" fmla="*/ 413 w 413"/>
                  <a:gd name="T35" fmla="*/ 228 h 571"/>
                  <a:gd name="T36" fmla="*/ 413 w 413"/>
                  <a:gd name="T37" fmla="*/ 114 h 571"/>
                  <a:gd name="T38" fmla="*/ 0 w 413"/>
                  <a:gd name="T39" fmla="*/ 114 h 571"/>
                  <a:gd name="T40" fmla="*/ 0 w 413"/>
                  <a:gd name="T41" fmla="*/ 0 h 571"/>
                  <a:gd name="T42" fmla="*/ 0 w 413"/>
                  <a:gd name="T43" fmla="*/ 114 h 571"/>
                  <a:gd name="T44" fmla="*/ 57 w 413"/>
                  <a:gd name="T45" fmla="*/ 114 h 571"/>
                  <a:gd name="T46" fmla="*/ 57 w 413"/>
                  <a:gd name="T47" fmla="*/ 0 h 571"/>
                  <a:gd name="T48" fmla="*/ 0 w 413"/>
                  <a:gd name="T49" fmla="*/ 0 h 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13" h="571">
                    <a:moveTo>
                      <a:pt x="0" y="457"/>
                    </a:moveTo>
                    <a:lnTo>
                      <a:pt x="0" y="571"/>
                    </a:lnTo>
                    <a:lnTo>
                      <a:pt x="57" y="571"/>
                    </a:lnTo>
                    <a:lnTo>
                      <a:pt x="57" y="457"/>
                    </a:lnTo>
                    <a:lnTo>
                      <a:pt x="0" y="457"/>
                    </a:lnTo>
                    <a:close/>
                    <a:moveTo>
                      <a:pt x="0" y="343"/>
                    </a:moveTo>
                    <a:lnTo>
                      <a:pt x="0" y="457"/>
                    </a:lnTo>
                    <a:lnTo>
                      <a:pt x="57" y="457"/>
                    </a:lnTo>
                    <a:lnTo>
                      <a:pt x="57" y="343"/>
                    </a:lnTo>
                    <a:lnTo>
                      <a:pt x="0" y="343"/>
                    </a:lnTo>
                    <a:close/>
                    <a:moveTo>
                      <a:pt x="0" y="228"/>
                    </a:moveTo>
                    <a:lnTo>
                      <a:pt x="0" y="343"/>
                    </a:lnTo>
                    <a:lnTo>
                      <a:pt x="178" y="343"/>
                    </a:lnTo>
                    <a:lnTo>
                      <a:pt x="178" y="228"/>
                    </a:lnTo>
                    <a:lnTo>
                      <a:pt x="0" y="228"/>
                    </a:lnTo>
                    <a:close/>
                    <a:moveTo>
                      <a:pt x="0" y="114"/>
                    </a:moveTo>
                    <a:lnTo>
                      <a:pt x="0" y="228"/>
                    </a:lnTo>
                    <a:lnTo>
                      <a:pt x="413" y="228"/>
                    </a:lnTo>
                    <a:lnTo>
                      <a:pt x="413" y="114"/>
                    </a:lnTo>
                    <a:lnTo>
                      <a:pt x="0" y="114"/>
                    </a:lnTo>
                    <a:close/>
                    <a:moveTo>
                      <a:pt x="0" y="0"/>
                    </a:moveTo>
                    <a:lnTo>
                      <a:pt x="0" y="114"/>
                    </a:lnTo>
                    <a:lnTo>
                      <a:pt x="57" y="114"/>
                    </a:lnTo>
                    <a:lnTo>
                      <a:pt x="57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1113" cap="flat">
                <a:solidFill>
                  <a:srgbClr val="51585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97" name="Rectangle 488">
                <a:extLst>
                  <a:ext uri="{FF2B5EF4-FFF2-40B4-BE49-F238E27FC236}">
                    <a16:creationId xmlns:a16="http://schemas.microsoft.com/office/drawing/2014/main" id="{F5280FAB-5E2E-4F04-9151-E1E405B472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62826" y="5499101"/>
                <a:ext cx="723900" cy="2720975"/>
              </a:xfrm>
              <a:prstGeom prst="rect">
                <a:avLst/>
              </a:prstGeom>
              <a:noFill/>
              <a:ln w="12700" cap="sq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00" name="Rectangle 491">
                <a:extLst>
                  <a:ext uri="{FF2B5EF4-FFF2-40B4-BE49-F238E27FC236}">
                    <a16:creationId xmlns:a16="http://schemas.microsoft.com/office/drawing/2014/main" id="{1C87A541-E94E-44C4-A2CB-4A0BA6E7C4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0424" y="6772799"/>
                <a:ext cx="328613" cy="182563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02" name="Rectangle 495">
                <a:extLst>
                  <a:ext uri="{FF2B5EF4-FFF2-40B4-BE49-F238E27FC236}">
                    <a16:creationId xmlns:a16="http://schemas.microsoft.com/office/drawing/2014/main" id="{BA68162A-BD81-4F20-9788-44766235D0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0424" y="6591824"/>
                <a:ext cx="655638" cy="180975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04" name="Rectangle 499">
                <a:extLst>
                  <a:ext uri="{FF2B5EF4-FFF2-40B4-BE49-F238E27FC236}">
                    <a16:creationId xmlns:a16="http://schemas.microsoft.com/office/drawing/2014/main" id="{BF7B152D-C80D-4E16-AB45-8184CF8B63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0424" y="6410849"/>
                <a:ext cx="328613" cy="180975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06" name="Rectangle 503">
                <a:extLst>
                  <a:ext uri="{FF2B5EF4-FFF2-40B4-BE49-F238E27FC236}">
                    <a16:creationId xmlns:a16="http://schemas.microsoft.com/office/drawing/2014/main" id="{333DE9CC-451B-4D78-9032-221BCBAB1C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0424" y="6219826"/>
                <a:ext cx="655638" cy="180975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08" name="Rectangle 507">
                <a:extLst>
                  <a:ext uri="{FF2B5EF4-FFF2-40B4-BE49-F238E27FC236}">
                    <a16:creationId xmlns:a16="http://schemas.microsoft.com/office/drawing/2014/main" id="{8B482D37-BDE0-4A7A-9BD8-2D444FEE93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0424" y="6037263"/>
                <a:ext cx="328613" cy="182563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10" name="Freeform 511">
                <a:extLst>
                  <a:ext uri="{FF2B5EF4-FFF2-40B4-BE49-F238E27FC236}">
                    <a16:creationId xmlns:a16="http://schemas.microsoft.com/office/drawing/2014/main" id="{086B90A1-9B62-40CE-B812-09E9F196D09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086726" y="6043613"/>
                <a:ext cx="655638" cy="906463"/>
              </a:xfrm>
              <a:custGeom>
                <a:avLst/>
                <a:gdLst>
                  <a:gd name="T0" fmla="*/ 0 w 413"/>
                  <a:gd name="T1" fmla="*/ 457 h 571"/>
                  <a:gd name="T2" fmla="*/ 0 w 413"/>
                  <a:gd name="T3" fmla="*/ 571 h 571"/>
                  <a:gd name="T4" fmla="*/ 206 w 413"/>
                  <a:gd name="T5" fmla="*/ 571 h 571"/>
                  <a:gd name="T6" fmla="*/ 206 w 413"/>
                  <a:gd name="T7" fmla="*/ 457 h 571"/>
                  <a:gd name="T8" fmla="*/ 0 w 413"/>
                  <a:gd name="T9" fmla="*/ 457 h 571"/>
                  <a:gd name="T10" fmla="*/ 0 w 413"/>
                  <a:gd name="T11" fmla="*/ 343 h 571"/>
                  <a:gd name="T12" fmla="*/ 0 w 413"/>
                  <a:gd name="T13" fmla="*/ 457 h 571"/>
                  <a:gd name="T14" fmla="*/ 413 w 413"/>
                  <a:gd name="T15" fmla="*/ 457 h 571"/>
                  <a:gd name="T16" fmla="*/ 413 w 413"/>
                  <a:gd name="T17" fmla="*/ 343 h 571"/>
                  <a:gd name="T18" fmla="*/ 0 w 413"/>
                  <a:gd name="T19" fmla="*/ 343 h 571"/>
                  <a:gd name="T20" fmla="*/ 0 w 413"/>
                  <a:gd name="T21" fmla="*/ 228 h 571"/>
                  <a:gd name="T22" fmla="*/ 0 w 413"/>
                  <a:gd name="T23" fmla="*/ 343 h 571"/>
                  <a:gd name="T24" fmla="*/ 206 w 413"/>
                  <a:gd name="T25" fmla="*/ 343 h 571"/>
                  <a:gd name="T26" fmla="*/ 206 w 413"/>
                  <a:gd name="T27" fmla="*/ 228 h 571"/>
                  <a:gd name="T28" fmla="*/ 0 w 413"/>
                  <a:gd name="T29" fmla="*/ 228 h 571"/>
                  <a:gd name="T30" fmla="*/ 0 w 413"/>
                  <a:gd name="T31" fmla="*/ 114 h 571"/>
                  <a:gd name="T32" fmla="*/ 0 w 413"/>
                  <a:gd name="T33" fmla="*/ 228 h 571"/>
                  <a:gd name="T34" fmla="*/ 413 w 413"/>
                  <a:gd name="T35" fmla="*/ 228 h 571"/>
                  <a:gd name="T36" fmla="*/ 413 w 413"/>
                  <a:gd name="T37" fmla="*/ 114 h 571"/>
                  <a:gd name="T38" fmla="*/ 0 w 413"/>
                  <a:gd name="T39" fmla="*/ 114 h 571"/>
                  <a:gd name="T40" fmla="*/ 0 w 413"/>
                  <a:gd name="T41" fmla="*/ 0 h 571"/>
                  <a:gd name="T42" fmla="*/ 0 w 413"/>
                  <a:gd name="T43" fmla="*/ 114 h 571"/>
                  <a:gd name="T44" fmla="*/ 206 w 413"/>
                  <a:gd name="T45" fmla="*/ 114 h 571"/>
                  <a:gd name="T46" fmla="*/ 206 w 413"/>
                  <a:gd name="T47" fmla="*/ 0 h 571"/>
                  <a:gd name="T48" fmla="*/ 0 w 413"/>
                  <a:gd name="T49" fmla="*/ 0 h 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13" h="571">
                    <a:moveTo>
                      <a:pt x="0" y="457"/>
                    </a:moveTo>
                    <a:lnTo>
                      <a:pt x="0" y="571"/>
                    </a:lnTo>
                    <a:lnTo>
                      <a:pt x="206" y="571"/>
                    </a:lnTo>
                    <a:lnTo>
                      <a:pt x="206" y="457"/>
                    </a:lnTo>
                    <a:lnTo>
                      <a:pt x="0" y="457"/>
                    </a:lnTo>
                    <a:close/>
                    <a:moveTo>
                      <a:pt x="0" y="343"/>
                    </a:moveTo>
                    <a:lnTo>
                      <a:pt x="0" y="457"/>
                    </a:lnTo>
                    <a:lnTo>
                      <a:pt x="413" y="457"/>
                    </a:lnTo>
                    <a:lnTo>
                      <a:pt x="413" y="343"/>
                    </a:lnTo>
                    <a:lnTo>
                      <a:pt x="0" y="343"/>
                    </a:lnTo>
                    <a:close/>
                    <a:moveTo>
                      <a:pt x="0" y="228"/>
                    </a:moveTo>
                    <a:lnTo>
                      <a:pt x="0" y="343"/>
                    </a:lnTo>
                    <a:lnTo>
                      <a:pt x="206" y="343"/>
                    </a:lnTo>
                    <a:lnTo>
                      <a:pt x="206" y="228"/>
                    </a:lnTo>
                    <a:lnTo>
                      <a:pt x="0" y="228"/>
                    </a:lnTo>
                    <a:close/>
                    <a:moveTo>
                      <a:pt x="0" y="114"/>
                    </a:moveTo>
                    <a:lnTo>
                      <a:pt x="0" y="228"/>
                    </a:lnTo>
                    <a:lnTo>
                      <a:pt x="413" y="228"/>
                    </a:lnTo>
                    <a:lnTo>
                      <a:pt x="413" y="114"/>
                    </a:lnTo>
                    <a:lnTo>
                      <a:pt x="0" y="114"/>
                    </a:lnTo>
                    <a:close/>
                    <a:moveTo>
                      <a:pt x="0" y="0"/>
                    </a:moveTo>
                    <a:lnTo>
                      <a:pt x="0" y="114"/>
                    </a:lnTo>
                    <a:lnTo>
                      <a:pt x="206" y="114"/>
                    </a:lnTo>
                    <a:lnTo>
                      <a:pt x="206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1113" cap="flat">
                <a:solidFill>
                  <a:srgbClr val="51585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11" name="Rectangle 512">
                <a:extLst>
                  <a:ext uri="{FF2B5EF4-FFF2-40B4-BE49-F238E27FC236}">
                    <a16:creationId xmlns:a16="http://schemas.microsoft.com/office/drawing/2014/main" id="{A9B222F0-CA1F-4011-866E-1359102E94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86726" y="5499101"/>
                <a:ext cx="723900" cy="2720975"/>
              </a:xfrm>
              <a:prstGeom prst="rect">
                <a:avLst/>
              </a:prstGeom>
              <a:noFill/>
              <a:ln w="12700" cap="sq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14" name="Rectangle 515">
                <a:extLst>
                  <a:ext uri="{FF2B5EF4-FFF2-40B4-BE49-F238E27FC236}">
                    <a16:creationId xmlns:a16="http://schemas.microsoft.com/office/drawing/2014/main" id="{7225CA4D-FF39-4302-A9DD-5E7C1F719B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14324" y="7307263"/>
                <a:ext cx="68263" cy="180975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18" name="Rectangle 519">
                <a:extLst>
                  <a:ext uri="{FF2B5EF4-FFF2-40B4-BE49-F238E27FC236}">
                    <a16:creationId xmlns:a16="http://schemas.microsoft.com/office/drawing/2014/main" id="{DE241709-2FF8-4363-A627-93562F3BC6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14324" y="7126288"/>
                <a:ext cx="192088" cy="180975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22" name="Rectangle 523">
                <a:extLst>
                  <a:ext uri="{FF2B5EF4-FFF2-40B4-BE49-F238E27FC236}">
                    <a16:creationId xmlns:a16="http://schemas.microsoft.com/office/drawing/2014/main" id="{FFE676B7-95BD-48B8-AF0D-07B71B21E4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14324" y="6945313"/>
                <a:ext cx="192088" cy="180975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26" name="Rectangle 527">
                <a:extLst>
                  <a:ext uri="{FF2B5EF4-FFF2-40B4-BE49-F238E27FC236}">
                    <a16:creationId xmlns:a16="http://schemas.microsoft.com/office/drawing/2014/main" id="{C7534F57-309D-4BBE-A543-ECFC1F235D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14324" y="6762751"/>
                <a:ext cx="531813" cy="182563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74" name="Rectangle 531">
                <a:extLst>
                  <a:ext uri="{FF2B5EF4-FFF2-40B4-BE49-F238E27FC236}">
                    <a16:creationId xmlns:a16="http://schemas.microsoft.com/office/drawing/2014/main" id="{E9CAA294-49B9-4C37-9A5D-5C29A28031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14324" y="6581776"/>
                <a:ext cx="655638" cy="180975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9" name="Rectangle 536">
                <a:extLst>
                  <a:ext uri="{FF2B5EF4-FFF2-40B4-BE49-F238E27FC236}">
                    <a16:creationId xmlns:a16="http://schemas.microsoft.com/office/drawing/2014/main" id="{96D8940D-77C8-4EE9-B101-0AC8057B31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14323" y="6400800"/>
                <a:ext cx="588963" cy="180975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1" name="Rectangle 540">
                <a:extLst>
                  <a:ext uri="{FF2B5EF4-FFF2-40B4-BE49-F238E27FC236}">
                    <a16:creationId xmlns:a16="http://schemas.microsoft.com/office/drawing/2014/main" id="{96BAC51E-E559-4D93-B114-A1454A56EB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14323" y="6219825"/>
                <a:ext cx="396875" cy="180975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3" name="Rectangle 544">
                <a:extLst>
                  <a:ext uri="{FF2B5EF4-FFF2-40B4-BE49-F238E27FC236}">
                    <a16:creationId xmlns:a16="http://schemas.microsoft.com/office/drawing/2014/main" id="{587008D5-BA5A-45C2-8483-52DAA57C0E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14323" y="6037263"/>
                <a:ext cx="531813" cy="182563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5" name="Rectangle 548">
                <a:extLst>
                  <a:ext uri="{FF2B5EF4-FFF2-40B4-BE49-F238E27FC236}">
                    <a16:creationId xmlns:a16="http://schemas.microsoft.com/office/drawing/2014/main" id="{6AD71B8C-6275-4CC9-A137-9F315BF52B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14323" y="5856288"/>
                <a:ext cx="136525" cy="180975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7" name="Rectangle 552">
                <a:extLst>
                  <a:ext uri="{FF2B5EF4-FFF2-40B4-BE49-F238E27FC236}">
                    <a16:creationId xmlns:a16="http://schemas.microsoft.com/office/drawing/2014/main" id="{BD3BB50A-008A-4408-B2CF-DD5A5D44B0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14323" y="5675313"/>
                <a:ext cx="136525" cy="180975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9" name="Freeform 556">
                <a:extLst>
                  <a:ext uri="{FF2B5EF4-FFF2-40B4-BE49-F238E27FC236}">
                    <a16:creationId xmlns:a16="http://schemas.microsoft.com/office/drawing/2014/main" id="{B5722BDD-B5A4-4ADB-9A91-8D650748346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810625" y="5681663"/>
                <a:ext cx="655638" cy="1812925"/>
              </a:xfrm>
              <a:custGeom>
                <a:avLst/>
                <a:gdLst>
                  <a:gd name="T0" fmla="*/ 0 w 413"/>
                  <a:gd name="T1" fmla="*/ 1028 h 1142"/>
                  <a:gd name="T2" fmla="*/ 0 w 413"/>
                  <a:gd name="T3" fmla="*/ 1142 h 1142"/>
                  <a:gd name="T4" fmla="*/ 43 w 413"/>
                  <a:gd name="T5" fmla="*/ 1142 h 1142"/>
                  <a:gd name="T6" fmla="*/ 43 w 413"/>
                  <a:gd name="T7" fmla="*/ 1028 h 1142"/>
                  <a:gd name="T8" fmla="*/ 0 w 413"/>
                  <a:gd name="T9" fmla="*/ 1028 h 1142"/>
                  <a:gd name="T10" fmla="*/ 0 w 413"/>
                  <a:gd name="T11" fmla="*/ 913 h 1142"/>
                  <a:gd name="T12" fmla="*/ 0 w 413"/>
                  <a:gd name="T13" fmla="*/ 1028 h 1142"/>
                  <a:gd name="T14" fmla="*/ 121 w 413"/>
                  <a:gd name="T15" fmla="*/ 1028 h 1142"/>
                  <a:gd name="T16" fmla="*/ 121 w 413"/>
                  <a:gd name="T17" fmla="*/ 913 h 1142"/>
                  <a:gd name="T18" fmla="*/ 0 w 413"/>
                  <a:gd name="T19" fmla="*/ 913 h 1142"/>
                  <a:gd name="T20" fmla="*/ 0 w 413"/>
                  <a:gd name="T21" fmla="*/ 799 h 1142"/>
                  <a:gd name="T22" fmla="*/ 0 w 413"/>
                  <a:gd name="T23" fmla="*/ 913 h 1142"/>
                  <a:gd name="T24" fmla="*/ 121 w 413"/>
                  <a:gd name="T25" fmla="*/ 913 h 1142"/>
                  <a:gd name="T26" fmla="*/ 121 w 413"/>
                  <a:gd name="T27" fmla="*/ 799 h 1142"/>
                  <a:gd name="T28" fmla="*/ 0 w 413"/>
                  <a:gd name="T29" fmla="*/ 799 h 1142"/>
                  <a:gd name="T30" fmla="*/ 0 w 413"/>
                  <a:gd name="T31" fmla="*/ 685 h 1142"/>
                  <a:gd name="T32" fmla="*/ 0 w 413"/>
                  <a:gd name="T33" fmla="*/ 799 h 1142"/>
                  <a:gd name="T34" fmla="*/ 335 w 413"/>
                  <a:gd name="T35" fmla="*/ 799 h 1142"/>
                  <a:gd name="T36" fmla="*/ 335 w 413"/>
                  <a:gd name="T37" fmla="*/ 685 h 1142"/>
                  <a:gd name="T38" fmla="*/ 0 w 413"/>
                  <a:gd name="T39" fmla="*/ 685 h 1142"/>
                  <a:gd name="T40" fmla="*/ 0 w 413"/>
                  <a:gd name="T41" fmla="*/ 571 h 1142"/>
                  <a:gd name="T42" fmla="*/ 0 w 413"/>
                  <a:gd name="T43" fmla="*/ 685 h 1142"/>
                  <a:gd name="T44" fmla="*/ 413 w 413"/>
                  <a:gd name="T45" fmla="*/ 685 h 1142"/>
                  <a:gd name="T46" fmla="*/ 413 w 413"/>
                  <a:gd name="T47" fmla="*/ 571 h 1142"/>
                  <a:gd name="T48" fmla="*/ 0 w 413"/>
                  <a:gd name="T49" fmla="*/ 571 h 1142"/>
                  <a:gd name="T50" fmla="*/ 0 w 413"/>
                  <a:gd name="T51" fmla="*/ 456 h 1142"/>
                  <a:gd name="T52" fmla="*/ 0 w 413"/>
                  <a:gd name="T53" fmla="*/ 571 h 1142"/>
                  <a:gd name="T54" fmla="*/ 370 w 413"/>
                  <a:gd name="T55" fmla="*/ 571 h 1142"/>
                  <a:gd name="T56" fmla="*/ 370 w 413"/>
                  <a:gd name="T57" fmla="*/ 456 h 1142"/>
                  <a:gd name="T58" fmla="*/ 0 w 413"/>
                  <a:gd name="T59" fmla="*/ 456 h 1142"/>
                  <a:gd name="T60" fmla="*/ 0 w 413"/>
                  <a:gd name="T61" fmla="*/ 342 h 1142"/>
                  <a:gd name="T62" fmla="*/ 0 w 413"/>
                  <a:gd name="T63" fmla="*/ 456 h 1142"/>
                  <a:gd name="T64" fmla="*/ 249 w 413"/>
                  <a:gd name="T65" fmla="*/ 456 h 1142"/>
                  <a:gd name="T66" fmla="*/ 249 w 413"/>
                  <a:gd name="T67" fmla="*/ 342 h 1142"/>
                  <a:gd name="T68" fmla="*/ 0 w 413"/>
                  <a:gd name="T69" fmla="*/ 342 h 1142"/>
                  <a:gd name="T70" fmla="*/ 0 w 413"/>
                  <a:gd name="T71" fmla="*/ 228 h 1142"/>
                  <a:gd name="T72" fmla="*/ 0 w 413"/>
                  <a:gd name="T73" fmla="*/ 342 h 1142"/>
                  <a:gd name="T74" fmla="*/ 335 w 413"/>
                  <a:gd name="T75" fmla="*/ 342 h 1142"/>
                  <a:gd name="T76" fmla="*/ 335 w 413"/>
                  <a:gd name="T77" fmla="*/ 228 h 1142"/>
                  <a:gd name="T78" fmla="*/ 0 w 413"/>
                  <a:gd name="T79" fmla="*/ 228 h 1142"/>
                  <a:gd name="T80" fmla="*/ 0 w 413"/>
                  <a:gd name="T81" fmla="*/ 114 h 1142"/>
                  <a:gd name="T82" fmla="*/ 0 w 413"/>
                  <a:gd name="T83" fmla="*/ 228 h 1142"/>
                  <a:gd name="T84" fmla="*/ 85 w 413"/>
                  <a:gd name="T85" fmla="*/ 228 h 1142"/>
                  <a:gd name="T86" fmla="*/ 85 w 413"/>
                  <a:gd name="T87" fmla="*/ 114 h 1142"/>
                  <a:gd name="T88" fmla="*/ 0 w 413"/>
                  <a:gd name="T89" fmla="*/ 114 h 1142"/>
                  <a:gd name="T90" fmla="*/ 0 w 413"/>
                  <a:gd name="T91" fmla="*/ 0 h 1142"/>
                  <a:gd name="T92" fmla="*/ 0 w 413"/>
                  <a:gd name="T93" fmla="*/ 114 h 1142"/>
                  <a:gd name="T94" fmla="*/ 85 w 413"/>
                  <a:gd name="T95" fmla="*/ 114 h 1142"/>
                  <a:gd name="T96" fmla="*/ 85 w 413"/>
                  <a:gd name="T97" fmla="*/ 0 h 1142"/>
                  <a:gd name="T98" fmla="*/ 0 w 413"/>
                  <a:gd name="T99" fmla="*/ 0 h 1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13" h="1142">
                    <a:moveTo>
                      <a:pt x="0" y="1028"/>
                    </a:moveTo>
                    <a:lnTo>
                      <a:pt x="0" y="1142"/>
                    </a:lnTo>
                    <a:lnTo>
                      <a:pt x="43" y="1142"/>
                    </a:lnTo>
                    <a:lnTo>
                      <a:pt x="43" y="1028"/>
                    </a:lnTo>
                    <a:lnTo>
                      <a:pt x="0" y="1028"/>
                    </a:lnTo>
                    <a:close/>
                    <a:moveTo>
                      <a:pt x="0" y="913"/>
                    </a:moveTo>
                    <a:lnTo>
                      <a:pt x="0" y="1028"/>
                    </a:lnTo>
                    <a:lnTo>
                      <a:pt x="121" y="1028"/>
                    </a:lnTo>
                    <a:lnTo>
                      <a:pt x="121" y="913"/>
                    </a:lnTo>
                    <a:lnTo>
                      <a:pt x="0" y="913"/>
                    </a:lnTo>
                    <a:close/>
                    <a:moveTo>
                      <a:pt x="0" y="799"/>
                    </a:moveTo>
                    <a:lnTo>
                      <a:pt x="0" y="913"/>
                    </a:lnTo>
                    <a:lnTo>
                      <a:pt x="121" y="913"/>
                    </a:lnTo>
                    <a:lnTo>
                      <a:pt x="121" y="799"/>
                    </a:lnTo>
                    <a:lnTo>
                      <a:pt x="0" y="799"/>
                    </a:lnTo>
                    <a:close/>
                    <a:moveTo>
                      <a:pt x="0" y="685"/>
                    </a:moveTo>
                    <a:lnTo>
                      <a:pt x="0" y="799"/>
                    </a:lnTo>
                    <a:lnTo>
                      <a:pt x="335" y="799"/>
                    </a:lnTo>
                    <a:lnTo>
                      <a:pt x="335" y="685"/>
                    </a:lnTo>
                    <a:lnTo>
                      <a:pt x="0" y="685"/>
                    </a:lnTo>
                    <a:close/>
                    <a:moveTo>
                      <a:pt x="0" y="571"/>
                    </a:moveTo>
                    <a:lnTo>
                      <a:pt x="0" y="685"/>
                    </a:lnTo>
                    <a:lnTo>
                      <a:pt x="413" y="685"/>
                    </a:lnTo>
                    <a:lnTo>
                      <a:pt x="413" y="571"/>
                    </a:lnTo>
                    <a:lnTo>
                      <a:pt x="0" y="571"/>
                    </a:lnTo>
                    <a:close/>
                    <a:moveTo>
                      <a:pt x="0" y="456"/>
                    </a:moveTo>
                    <a:lnTo>
                      <a:pt x="0" y="571"/>
                    </a:lnTo>
                    <a:lnTo>
                      <a:pt x="370" y="571"/>
                    </a:lnTo>
                    <a:lnTo>
                      <a:pt x="370" y="456"/>
                    </a:lnTo>
                    <a:lnTo>
                      <a:pt x="0" y="456"/>
                    </a:lnTo>
                    <a:close/>
                    <a:moveTo>
                      <a:pt x="0" y="342"/>
                    </a:moveTo>
                    <a:lnTo>
                      <a:pt x="0" y="456"/>
                    </a:lnTo>
                    <a:lnTo>
                      <a:pt x="249" y="456"/>
                    </a:lnTo>
                    <a:lnTo>
                      <a:pt x="249" y="342"/>
                    </a:lnTo>
                    <a:lnTo>
                      <a:pt x="0" y="342"/>
                    </a:lnTo>
                    <a:close/>
                    <a:moveTo>
                      <a:pt x="0" y="228"/>
                    </a:moveTo>
                    <a:lnTo>
                      <a:pt x="0" y="342"/>
                    </a:lnTo>
                    <a:lnTo>
                      <a:pt x="335" y="342"/>
                    </a:lnTo>
                    <a:lnTo>
                      <a:pt x="335" y="228"/>
                    </a:lnTo>
                    <a:lnTo>
                      <a:pt x="0" y="228"/>
                    </a:lnTo>
                    <a:close/>
                    <a:moveTo>
                      <a:pt x="0" y="114"/>
                    </a:moveTo>
                    <a:lnTo>
                      <a:pt x="0" y="228"/>
                    </a:lnTo>
                    <a:lnTo>
                      <a:pt x="85" y="228"/>
                    </a:lnTo>
                    <a:lnTo>
                      <a:pt x="85" y="114"/>
                    </a:lnTo>
                    <a:lnTo>
                      <a:pt x="0" y="114"/>
                    </a:lnTo>
                    <a:close/>
                    <a:moveTo>
                      <a:pt x="0" y="0"/>
                    </a:moveTo>
                    <a:lnTo>
                      <a:pt x="0" y="114"/>
                    </a:lnTo>
                    <a:lnTo>
                      <a:pt x="85" y="114"/>
                    </a:lnTo>
                    <a:lnTo>
                      <a:pt x="85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1113" cap="flat">
                <a:solidFill>
                  <a:srgbClr val="51585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0" name="Rectangle 557">
                <a:extLst>
                  <a:ext uri="{FF2B5EF4-FFF2-40B4-BE49-F238E27FC236}">
                    <a16:creationId xmlns:a16="http://schemas.microsoft.com/office/drawing/2014/main" id="{8C145B50-3046-4954-91FF-004DE1016F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10625" y="5499100"/>
                <a:ext cx="723900" cy="2720975"/>
              </a:xfrm>
              <a:prstGeom prst="rect">
                <a:avLst/>
              </a:prstGeom>
              <a:noFill/>
              <a:ln w="12700" cap="sq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3" name="Rectangle 560">
                <a:extLst>
                  <a:ext uri="{FF2B5EF4-FFF2-40B4-BE49-F238E27FC236}">
                    <a16:creationId xmlns:a16="http://schemas.microsoft.com/office/drawing/2014/main" id="{DCC76435-64B5-43C7-B8A3-CCA36D2DDB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38223" y="7307263"/>
                <a:ext cx="79375" cy="180975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5" name="Rectangle 564">
                <a:extLst>
                  <a:ext uri="{FF2B5EF4-FFF2-40B4-BE49-F238E27FC236}">
                    <a16:creationId xmlns:a16="http://schemas.microsoft.com/office/drawing/2014/main" id="{826BF84F-87B7-444D-8087-CDF9183E82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38223" y="7126288"/>
                <a:ext cx="79375" cy="180975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7" name="Rectangle 568">
                <a:extLst>
                  <a:ext uri="{FF2B5EF4-FFF2-40B4-BE49-F238E27FC236}">
                    <a16:creationId xmlns:a16="http://schemas.microsoft.com/office/drawing/2014/main" id="{91BC03D4-39BC-4DD7-8327-AF42549243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38223" y="6945313"/>
                <a:ext cx="79375" cy="180975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9" name="Rectangle 572">
                <a:extLst>
                  <a:ext uri="{FF2B5EF4-FFF2-40B4-BE49-F238E27FC236}">
                    <a16:creationId xmlns:a16="http://schemas.microsoft.com/office/drawing/2014/main" id="{1130BEF9-DEBC-40E8-893B-494DB5323C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38223" y="6762750"/>
                <a:ext cx="249238" cy="182563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1" name="Rectangle 576">
                <a:extLst>
                  <a:ext uri="{FF2B5EF4-FFF2-40B4-BE49-F238E27FC236}">
                    <a16:creationId xmlns:a16="http://schemas.microsoft.com/office/drawing/2014/main" id="{05B9879A-6F01-425B-9D36-31BECA703B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38223" y="6581775"/>
                <a:ext cx="328613" cy="180975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3" name="Rectangle 580">
                <a:extLst>
                  <a:ext uri="{FF2B5EF4-FFF2-40B4-BE49-F238E27FC236}">
                    <a16:creationId xmlns:a16="http://schemas.microsoft.com/office/drawing/2014/main" id="{5616851B-631E-464E-B9D0-E4D206387A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38223" y="6400800"/>
                <a:ext cx="498475" cy="180975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5" name="Rectangle 584">
                <a:extLst>
                  <a:ext uri="{FF2B5EF4-FFF2-40B4-BE49-F238E27FC236}">
                    <a16:creationId xmlns:a16="http://schemas.microsoft.com/office/drawing/2014/main" id="{0861183A-B645-4925-A75B-E0C42F933D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38223" y="6219825"/>
                <a:ext cx="657225" cy="180975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7" name="Rectangle 588">
                <a:extLst>
                  <a:ext uri="{FF2B5EF4-FFF2-40B4-BE49-F238E27FC236}">
                    <a16:creationId xmlns:a16="http://schemas.microsoft.com/office/drawing/2014/main" id="{510BB5A0-C80D-415B-958B-04DE405A94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38223" y="6037263"/>
                <a:ext cx="169863" cy="182563"/>
              </a:xfrm>
              <a:prstGeom prst="rect">
                <a:avLst/>
              </a:prstGeom>
              <a:solidFill>
                <a:srgbClr val="BAC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9" name="Freeform 592">
                <a:extLst>
                  <a:ext uri="{FF2B5EF4-FFF2-40B4-BE49-F238E27FC236}">
                    <a16:creationId xmlns:a16="http://schemas.microsoft.com/office/drawing/2014/main" id="{AA2907DF-6455-453C-98AF-8B35698C29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534525" y="6043613"/>
                <a:ext cx="655638" cy="1450975"/>
              </a:xfrm>
              <a:custGeom>
                <a:avLst/>
                <a:gdLst>
                  <a:gd name="T0" fmla="*/ 0 w 413"/>
                  <a:gd name="T1" fmla="*/ 800 h 914"/>
                  <a:gd name="T2" fmla="*/ 0 w 413"/>
                  <a:gd name="T3" fmla="*/ 914 h 914"/>
                  <a:gd name="T4" fmla="*/ 50 w 413"/>
                  <a:gd name="T5" fmla="*/ 914 h 914"/>
                  <a:gd name="T6" fmla="*/ 50 w 413"/>
                  <a:gd name="T7" fmla="*/ 800 h 914"/>
                  <a:gd name="T8" fmla="*/ 0 w 413"/>
                  <a:gd name="T9" fmla="*/ 800 h 914"/>
                  <a:gd name="T10" fmla="*/ 0 w 413"/>
                  <a:gd name="T11" fmla="*/ 685 h 914"/>
                  <a:gd name="T12" fmla="*/ 0 w 413"/>
                  <a:gd name="T13" fmla="*/ 800 h 914"/>
                  <a:gd name="T14" fmla="*/ 50 w 413"/>
                  <a:gd name="T15" fmla="*/ 800 h 914"/>
                  <a:gd name="T16" fmla="*/ 50 w 413"/>
                  <a:gd name="T17" fmla="*/ 685 h 914"/>
                  <a:gd name="T18" fmla="*/ 0 w 413"/>
                  <a:gd name="T19" fmla="*/ 685 h 914"/>
                  <a:gd name="T20" fmla="*/ 0 w 413"/>
                  <a:gd name="T21" fmla="*/ 571 h 914"/>
                  <a:gd name="T22" fmla="*/ 0 w 413"/>
                  <a:gd name="T23" fmla="*/ 685 h 914"/>
                  <a:gd name="T24" fmla="*/ 50 w 413"/>
                  <a:gd name="T25" fmla="*/ 685 h 914"/>
                  <a:gd name="T26" fmla="*/ 50 w 413"/>
                  <a:gd name="T27" fmla="*/ 571 h 914"/>
                  <a:gd name="T28" fmla="*/ 0 w 413"/>
                  <a:gd name="T29" fmla="*/ 571 h 914"/>
                  <a:gd name="T30" fmla="*/ 0 w 413"/>
                  <a:gd name="T31" fmla="*/ 457 h 914"/>
                  <a:gd name="T32" fmla="*/ 0 w 413"/>
                  <a:gd name="T33" fmla="*/ 571 h 914"/>
                  <a:gd name="T34" fmla="*/ 157 w 413"/>
                  <a:gd name="T35" fmla="*/ 571 h 914"/>
                  <a:gd name="T36" fmla="*/ 157 w 413"/>
                  <a:gd name="T37" fmla="*/ 457 h 914"/>
                  <a:gd name="T38" fmla="*/ 0 w 413"/>
                  <a:gd name="T39" fmla="*/ 457 h 914"/>
                  <a:gd name="T40" fmla="*/ 0 w 413"/>
                  <a:gd name="T41" fmla="*/ 343 h 914"/>
                  <a:gd name="T42" fmla="*/ 0 w 413"/>
                  <a:gd name="T43" fmla="*/ 457 h 914"/>
                  <a:gd name="T44" fmla="*/ 206 w 413"/>
                  <a:gd name="T45" fmla="*/ 457 h 914"/>
                  <a:gd name="T46" fmla="*/ 206 w 413"/>
                  <a:gd name="T47" fmla="*/ 343 h 914"/>
                  <a:gd name="T48" fmla="*/ 0 w 413"/>
                  <a:gd name="T49" fmla="*/ 343 h 914"/>
                  <a:gd name="T50" fmla="*/ 0 w 413"/>
                  <a:gd name="T51" fmla="*/ 228 h 914"/>
                  <a:gd name="T52" fmla="*/ 0 w 413"/>
                  <a:gd name="T53" fmla="*/ 343 h 914"/>
                  <a:gd name="T54" fmla="*/ 313 w 413"/>
                  <a:gd name="T55" fmla="*/ 343 h 914"/>
                  <a:gd name="T56" fmla="*/ 313 w 413"/>
                  <a:gd name="T57" fmla="*/ 228 h 914"/>
                  <a:gd name="T58" fmla="*/ 0 w 413"/>
                  <a:gd name="T59" fmla="*/ 228 h 914"/>
                  <a:gd name="T60" fmla="*/ 0 w 413"/>
                  <a:gd name="T61" fmla="*/ 114 h 914"/>
                  <a:gd name="T62" fmla="*/ 0 w 413"/>
                  <a:gd name="T63" fmla="*/ 228 h 914"/>
                  <a:gd name="T64" fmla="*/ 413 w 413"/>
                  <a:gd name="T65" fmla="*/ 228 h 914"/>
                  <a:gd name="T66" fmla="*/ 413 w 413"/>
                  <a:gd name="T67" fmla="*/ 114 h 914"/>
                  <a:gd name="T68" fmla="*/ 0 w 413"/>
                  <a:gd name="T69" fmla="*/ 114 h 914"/>
                  <a:gd name="T70" fmla="*/ 0 w 413"/>
                  <a:gd name="T71" fmla="*/ 0 h 914"/>
                  <a:gd name="T72" fmla="*/ 0 w 413"/>
                  <a:gd name="T73" fmla="*/ 114 h 914"/>
                  <a:gd name="T74" fmla="*/ 107 w 413"/>
                  <a:gd name="T75" fmla="*/ 114 h 914"/>
                  <a:gd name="T76" fmla="*/ 107 w 413"/>
                  <a:gd name="T77" fmla="*/ 0 h 914"/>
                  <a:gd name="T78" fmla="*/ 0 w 413"/>
                  <a:gd name="T79" fmla="*/ 0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13" h="914">
                    <a:moveTo>
                      <a:pt x="0" y="800"/>
                    </a:moveTo>
                    <a:lnTo>
                      <a:pt x="0" y="914"/>
                    </a:lnTo>
                    <a:lnTo>
                      <a:pt x="50" y="914"/>
                    </a:lnTo>
                    <a:lnTo>
                      <a:pt x="50" y="800"/>
                    </a:lnTo>
                    <a:lnTo>
                      <a:pt x="0" y="800"/>
                    </a:lnTo>
                    <a:close/>
                    <a:moveTo>
                      <a:pt x="0" y="685"/>
                    </a:moveTo>
                    <a:lnTo>
                      <a:pt x="0" y="800"/>
                    </a:lnTo>
                    <a:lnTo>
                      <a:pt x="50" y="800"/>
                    </a:lnTo>
                    <a:lnTo>
                      <a:pt x="50" y="685"/>
                    </a:lnTo>
                    <a:lnTo>
                      <a:pt x="0" y="685"/>
                    </a:lnTo>
                    <a:close/>
                    <a:moveTo>
                      <a:pt x="0" y="571"/>
                    </a:moveTo>
                    <a:lnTo>
                      <a:pt x="0" y="685"/>
                    </a:lnTo>
                    <a:lnTo>
                      <a:pt x="50" y="685"/>
                    </a:lnTo>
                    <a:lnTo>
                      <a:pt x="50" y="571"/>
                    </a:lnTo>
                    <a:lnTo>
                      <a:pt x="0" y="571"/>
                    </a:lnTo>
                    <a:close/>
                    <a:moveTo>
                      <a:pt x="0" y="457"/>
                    </a:moveTo>
                    <a:lnTo>
                      <a:pt x="0" y="571"/>
                    </a:lnTo>
                    <a:lnTo>
                      <a:pt x="157" y="571"/>
                    </a:lnTo>
                    <a:lnTo>
                      <a:pt x="157" y="457"/>
                    </a:lnTo>
                    <a:lnTo>
                      <a:pt x="0" y="457"/>
                    </a:lnTo>
                    <a:close/>
                    <a:moveTo>
                      <a:pt x="0" y="343"/>
                    </a:moveTo>
                    <a:lnTo>
                      <a:pt x="0" y="457"/>
                    </a:lnTo>
                    <a:lnTo>
                      <a:pt x="206" y="457"/>
                    </a:lnTo>
                    <a:lnTo>
                      <a:pt x="206" y="343"/>
                    </a:lnTo>
                    <a:lnTo>
                      <a:pt x="0" y="343"/>
                    </a:lnTo>
                    <a:close/>
                    <a:moveTo>
                      <a:pt x="0" y="228"/>
                    </a:moveTo>
                    <a:lnTo>
                      <a:pt x="0" y="343"/>
                    </a:lnTo>
                    <a:lnTo>
                      <a:pt x="313" y="343"/>
                    </a:lnTo>
                    <a:lnTo>
                      <a:pt x="313" y="228"/>
                    </a:lnTo>
                    <a:lnTo>
                      <a:pt x="0" y="228"/>
                    </a:lnTo>
                    <a:close/>
                    <a:moveTo>
                      <a:pt x="0" y="114"/>
                    </a:moveTo>
                    <a:lnTo>
                      <a:pt x="0" y="228"/>
                    </a:lnTo>
                    <a:lnTo>
                      <a:pt x="413" y="228"/>
                    </a:lnTo>
                    <a:lnTo>
                      <a:pt x="413" y="114"/>
                    </a:lnTo>
                    <a:lnTo>
                      <a:pt x="0" y="114"/>
                    </a:lnTo>
                    <a:close/>
                    <a:moveTo>
                      <a:pt x="0" y="0"/>
                    </a:moveTo>
                    <a:lnTo>
                      <a:pt x="0" y="114"/>
                    </a:lnTo>
                    <a:lnTo>
                      <a:pt x="107" y="114"/>
                    </a:lnTo>
                    <a:lnTo>
                      <a:pt x="107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1113" cap="flat">
                <a:solidFill>
                  <a:srgbClr val="51585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70" name="Rectangle 593">
                <a:extLst>
                  <a:ext uri="{FF2B5EF4-FFF2-40B4-BE49-F238E27FC236}">
                    <a16:creationId xmlns:a16="http://schemas.microsoft.com/office/drawing/2014/main" id="{037D9473-7843-4018-882D-0158219F4E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34525" y="5499100"/>
                <a:ext cx="723900" cy="2720975"/>
              </a:xfrm>
              <a:prstGeom prst="rect">
                <a:avLst/>
              </a:prstGeom>
              <a:noFill/>
              <a:ln w="12700" cap="sq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grpSp>
            <p:nvGrpSpPr>
              <p:cNvPr id="1040" name="グループ化 1039">
                <a:extLst>
                  <a:ext uri="{FF2B5EF4-FFF2-40B4-BE49-F238E27FC236}">
                    <a16:creationId xmlns:a16="http://schemas.microsoft.com/office/drawing/2014/main" id="{E6762C16-2AAC-41BE-A0B1-870EAAB407F6}"/>
                  </a:ext>
                </a:extLst>
              </p:cNvPr>
              <p:cNvGrpSpPr/>
              <p:nvPr/>
            </p:nvGrpSpPr>
            <p:grpSpPr>
              <a:xfrm>
                <a:off x="3133006" y="8240811"/>
                <a:ext cx="7018187" cy="307777"/>
                <a:chOff x="2811858" y="3597621"/>
                <a:chExt cx="7018187" cy="307777"/>
              </a:xfrm>
            </p:grpSpPr>
            <p:sp>
              <p:nvSpPr>
                <p:cNvPr id="1041" name="テキスト ボックス 1040">
                  <a:extLst>
                    <a:ext uri="{FF2B5EF4-FFF2-40B4-BE49-F238E27FC236}">
                      <a16:creationId xmlns:a16="http://schemas.microsoft.com/office/drawing/2014/main" id="{E4AAB0E0-C805-4017-94FF-2D1EDAB1FCAA}"/>
                    </a:ext>
                  </a:extLst>
                </p:cNvPr>
                <p:cNvSpPr txBox="1"/>
                <p:nvPr/>
              </p:nvSpPr>
              <p:spPr>
                <a:xfrm>
                  <a:off x="2811858" y="3597621"/>
                  <a:ext cx="901209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400" dirty="0"/>
                    <a:t>MSI-high</a:t>
                  </a:r>
                  <a:endParaRPr kumimoji="1" lang="ja-JP" altLang="en-US" sz="1400" dirty="0"/>
                </a:p>
              </p:txBody>
            </p:sp>
            <p:sp>
              <p:nvSpPr>
                <p:cNvPr id="1042" name="テキスト ボックス 1041">
                  <a:extLst>
                    <a:ext uri="{FF2B5EF4-FFF2-40B4-BE49-F238E27FC236}">
                      <a16:creationId xmlns:a16="http://schemas.microsoft.com/office/drawing/2014/main" id="{5F1B6B9A-4D93-48DF-891C-EF7236BF41A8}"/>
                    </a:ext>
                  </a:extLst>
                </p:cNvPr>
                <p:cNvSpPr txBox="1"/>
                <p:nvPr/>
              </p:nvSpPr>
              <p:spPr>
                <a:xfrm>
                  <a:off x="4067953" y="3597621"/>
                  <a:ext cx="54534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400" dirty="0"/>
                    <a:t>EBV</a:t>
                  </a:r>
                  <a:endParaRPr kumimoji="1" lang="ja-JP" altLang="en-US" sz="1400" dirty="0"/>
                </a:p>
              </p:txBody>
            </p:sp>
            <p:sp>
              <p:nvSpPr>
                <p:cNvPr id="1043" name="テキスト ボックス 1042">
                  <a:extLst>
                    <a:ext uri="{FF2B5EF4-FFF2-40B4-BE49-F238E27FC236}">
                      <a16:creationId xmlns:a16="http://schemas.microsoft.com/office/drawing/2014/main" id="{80BD3691-240A-4B93-93DA-613E8905867B}"/>
                    </a:ext>
                  </a:extLst>
                </p:cNvPr>
                <p:cNvSpPr txBox="1"/>
                <p:nvPr/>
              </p:nvSpPr>
              <p:spPr>
                <a:xfrm>
                  <a:off x="5172660" y="3597621"/>
                  <a:ext cx="49404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400" dirty="0"/>
                    <a:t>CIN</a:t>
                  </a:r>
                  <a:endParaRPr kumimoji="1" lang="ja-JP" altLang="en-US" sz="1400" dirty="0"/>
                </a:p>
              </p:txBody>
            </p:sp>
            <p:sp>
              <p:nvSpPr>
                <p:cNvPr id="1044" name="テキスト ボックス 1043">
                  <a:extLst>
                    <a:ext uri="{FF2B5EF4-FFF2-40B4-BE49-F238E27FC236}">
                      <a16:creationId xmlns:a16="http://schemas.microsoft.com/office/drawing/2014/main" id="{71DD3102-F937-40A3-9775-DE261FC18C0C}"/>
                    </a:ext>
                  </a:extLst>
                </p:cNvPr>
                <p:cNvSpPr txBox="1"/>
                <p:nvPr/>
              </p:nvSpPr>
              <p:spPr>
                <a:xfrm>
                  <a:off x="6267178" y="3597621"/>
                  <a:ext cx="44435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400" dirty="0"/>
                    <a:t>GS</a:t>
                  </a:r>
                  <a:endParaRPr kumimoji="1" lang="ja-JP" altLang="en-US" sz="1400" dirty="0"/>
                </a:p>
              </p:txBody>
            </p:sp>
            <p:sp>
              <p:nvSpPr>
                <p:cNvPr id="1045" name="テキスト ボックス 1044">
                  <a:extLst>
                    <a:ext uri="{FF2B5EF4-FFF2-40B4-BE49-F238E27FC236}">
                      <a16:creationId xmlns:a16="http://schemas.microsoft.com/office/drawing/2014/main" id="{B55B8694-7A40-4433-BE76-531A525D0E18}"/>
                    </a:ext>
                  </a:extLst>
                </p:cNvPr>
                <p:cNvSpPr txBox="1"/>
                <p:nvPr/>
              </p:nvSpPr>
              <p:spPr>
                <a:xfrm>
                  <a:off x="6915107" y="3597621"/>
                  <a:ext cx="901209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400" dirty="0"/>
                    <a:t>MSI-high</a:t>
                  </a:r>
                  <a:endParaRPr kumimoji="1" lang="ja-JP" altLang="en-US" sz="1400" dirty="0"/>
                </a:p>
              </p:txBody>
            </p:sp>
            <p:sp>
              <p:nvSpPr>
                <p:cNvPr id="1046" name="テキスト ボックス 1045">
                  <a:extLst>
                    <a:ext uri="{FF2B5EF4-FFF2-40B4-BE49-F238E27FC236}">
                      <a16:creationId xmlns:a16="http://schemas.microsoft.com/office/drawing/2014/main" id="{6E402DD1-840A-457B-89C2-FC1EACE88384}"/>
                    </a:ext>
                  </a:extLst>
                </p:cNvPr>
                <p:cNvSpPr txBox="1"/>
                <p:nvPr/>
              </p:nvSpPr>
              <p:spPr>
                <a:xfrm>
                  <a:off x="7849658" y="3597621"/>
                  <a:ext cx="54534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400" dirty="0"/>
                    <a:t>EBV</a:t>
                  </a:r>
                  <a:endParaRPr kumimoji="1" lang="ja-JP" altLang="en-US" sz="1400" dirty="0"/>
                </a:p>
              </p:txBody>
            </p:sp>
            <p:sp>
              <p:nvSpPr>
                <p:cNvPr id="1047" name="テキスト ボックス 1046">
                  <a:extLst>
                    <a:ext uri="{FF2B5EF4-FFF2-40B4-BE49-F238E27FC236}">
                      <a16:creationId xmlns:a16="http://schemas.microsoft.com/office/drawing/2014/main" id="{94D6DF65-8444-4E31-8BEF-FCC472ED5DE3}"/>
                    </a:ext>
                  </a:extLst>
                </p:cNvPr>
                <p:cNvSpPr txBox="1"/>
                <p:nvPr/>
              </p:nvSpPr>
              <p:spPr>
                <a:xfrm>
                  <a:off x="8592626" y="3597621"/>
                  <a:ext cx="49404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400" dirty="0"/>
                    <a:t>CIN</a:t>
                  </a:r>
                  <a:endParaRPr kumimoji="1" lang="ja-JP" altLang="en-US" sz="1400" dirty="0"/>
                </a:p>
              </p:txBody>
            </p:sp>
            <p:sp>
              <p:nvSpPr>
                <p:cNvPr id="1048" name="テキスト ボックス 1047">
                  <a:extLst>
                    <a:ext uri="{FF2B5EF4-FFF2-40B4-BE49-F238E27FC236}">
                      <a16:creationId xmlns:a16="http://schemas.microsoft.com/office/drawing/2014/main" id="{7A2A18FE-49F9-4786-9E4E-09760623B3B7}"/>
                    </a:ext>
                  </a:extLst>
                </p:cNvPr>
                <p:cNvSpPr txBox="1"/>
                <p:nvPr/>
              </p:nvSpPr>
              <p:spPr>
                <a:xfrm>
                  <a:off x="9385693" y="3597621"/>
                  <a:ext cx="44435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400" dirty="0"/>
                    <a:t>GS</a:t>
                  </a:r>
                  <a:endParaRPr kumimoji="1" lang="ja-JP" altLang="en-US" sz="1400" dirty="0"/>
                </a:p>
              </p:txBody>
            </p:sp>
          </p:grpSp>
        </p:grpSp>
        <p:sp>
          <p:nvSpPr>
            <p:cNvPr id="1055" name="テキスト ボックス 1054">
              <a:extLst>
                <a:ext uri="{FF2B5EF4-FFF2-40B4-BE49-F238E27FC236}">
                  <a16:creationId xmlns:a16="http://schemas.microsoft.com/office/drawing/2014/main" id="{4C01D9F6-B52D-46A2-90E9-C0B16253CBC1}"/>
                </a:ext>
              </a:extLst>
            </p:cNvPr>
            <p:cNvSpPr txBox="1"/>
            <p:nvPr/>
          </p:nvSpPr>
          <p:spPr>
            <a:xfrm>
              <a:off x="3710244" y="62420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/>
                <a:t>8.5</a:t>
              </a:r>
              <a:endParaRPr kumimoji="1" lang="ja-JP" altLang="en-US" sz="1400" dirty="0"/>
            </a:p>
          </p:txBody>
        </p:sp>
        <p:sp>
          <p:nvSpPr>
            <p:cNvPr id="1056" name="テキスト ボックス 1055">
              <a:extLst>
                <a:ext uri="{FF2B5EF4-FFF2-40B4-BE49-F238E27FC236}">
                  <a16:creationId xmlns:a16="http://schemas.microsoft.com/office/drawing/2014/main" id="{A14726F0-C721-4AE8-9F87-0071F08674F9}"/>
                </a:ext>
              </a:extLst>
            </p:cNvPr>
            <p:cNvSpPr txBox="1"/>
            <p:nvPr/>
          </p:nvSpPr>
          <p:spPr>
            <a:xfrm>
              <a:off x="4756407" y="6324238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/>
                <a:t>8.0</a:t>
              </a:r>
              <a:endParaRPr kumimoji="1" lang="ja-JP" altLang="en-US" sz="1400" dirty="0"/>
            </a:p>
          </p:txBody>
        </p:sp>
        <p:sp>
          <p:nvSpPr>
            <p:cNvPr id="1057" name="テキスト ボックス 1056">
              <a:extLst>
                <a:ext uri="{FF2B5EF4-FFF2-40B4-BE49-F238E27FC236}">
                  <a16:creationId xmlns:a16="http://schemas.microsoft.com/office/drawing/2014/main" id="{2124ABF8-4928-4B66-8C91-B2731A30FBD6}"/>
                </a:ext>
              </a:extLst>
            </p:cNvPr>
            <p:cNvSpPr txBox="1"/>
            <p:nvPr/>
          </p:nvSpPr>
          <p:spPr>
            <a:xfrm>
              <a:off x="5863295" y="6365279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/>
                <a:t>7.7</a:t>
              </a:r>
              <a:endParaRPr kumimoji="1" lang="ja-JP" altLang="en-US" sz="1400" dirty="0"/>
            </a:p>
          </p:txBody>
        </p:sp>
        <p:sp>
          <p:nvSpPr>
            <p:cNvPr id="1058" name="テキスト ボックス 1057">
              <a:extLst>
                <a:ext uri="{FF2B5EF4-FFF2-40B4-BE49-F238E27FC236}">
                  <a16:creationId xmlns:a16="http://schemas.microsoft.com/office/drawing/2014/main" id="{EA56194F-E6F1-4904-BC53-6D1E766929C7}"/>
                </a:ext>
              </a:extLst>
            </p:cNvPr>
            <p:cNvSpPr txBox="1"/>
            <p:nvPr/>
          </p:nvSpPr>
          <p:spPr>
            <a:xfrm>
              <a:off x="6921459" y="6384526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/>
                <a:t>7.6</a:t>
              </a:r>
              <a:endParaRPr kumimoji="1" lang="ja-JP" altLang="en-US" sz="1400" dirty="0"/>
            </a:p>
          </p:txBody>
        </p:sp>
      </p:grpSp>
      <p:sp>
        <p:nvSpPr>
          <p:cNvPr id="1062" name="テキスト ボックス 1061">
            <a:extLst>
              <a:ext uri="{FF2B5EF4-FFF2-40B4-BE49-F238E27FC236}">
                <a16:creationId xmlns:a16="http://schemas.microsoft.com/office/drawing/2014/main" id="{87BB0891-2286-4643-B416-12E1AC739C8D}"/>
              </a:ext>
            </a:extLst>
          </p:cNvPr>
          <p:cNvSpPr txBox="1"/>
          <p:nvPr/>
        </p:nvSpPr>
        <p:spPr>
          <a:xfrm>
            <a:off x="1637043" y="63192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/>
              <a:t>A</a:t>
            </a:r>
            <a:endParaRPr kumimoji="1" lang="ja-JP" altLang="en-US" sz="2800" b="1" dirty="0"/>
          </a:p>
        </p:txBody>
      </p:sp>
      <p:sp>
        <p:nvSpPr>
          <p:cNvPr id="1063" name="テキスト ボックス 1062">
            <a:extLst>
              <a:ext uri="{FF2B5EF4-FFF2-40B4-BE49-F238E27FC236}">
                <a16:creationId xmlns:a16="http://schemas.microsoft.com/office/drawing/2014/main" id="{D8E4D99F-36CE-4EF1-878D-4BB4330701B5}"/>
              </a:ext>
            </a:extLst>
          </p:cNvPr>
          <p:cNvSpPr txBox="1"/>
          <p:nvPr/>
        </p:nvSpPr>
        <p:spPr>
          <a:xfrm>
            <a:off x="1637043" y="5136757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/>
              <a:t>B</a:t>
            </a:r>
            <a:endParaRPr kumimoji="1" lang="ja-JP" altLang="en-US" sz="2800" b="1" dirty="0"/>
          </a:p>
        </p:txBody>
      </p:sp>
      <p:sp>
        <p:nvSpPr>
          <p:cNvPr id="2121" name="テキスト ボックス 2120">
            <a:extLst>
              <a:ext uri="{FF2B5EF4-FFF2-40B4-BE49-F238E27FC236}">
                <a16:creationId xmlns:a16="http://schemas.microsoft.com/office/drawing/2014/main" id="{B9C66742-B6F8-47B5-9E05-126D58CD0B84}"/>
              </a:ext>
            </a:extLst>
          </p:cNvPr>
          <p:cNvSpPr txBox="1"/>
          <p:nvPr/>
        </p:nvSpPr>
        <p:spPr>
          <a:xfrm rot="16200000">
            <a:off x="1421713" y="2433159"/>
            <a:ext cx="17011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/>
              <a:t>Number of LOH</a:t>
            </a:r>
            <a:endParaRPr kumimoji="1" lang="ja-JP" altLang="en-US" sz="1600" b="1" dirty="0"/>
          </a:p>
        </p:txBody>
      </p:sp>
      <p:sp>
        <p:nvSpPr>
          <p:cNvPr id="1065" name="テキスト ボックス 1064">
            <a:extLst>
              <a:ext uri="{FF2B5EF4-FFF2-40B4-BE49-F238E27FC236}">
                <a16:creationId xmlns:a16="http://schemas.microsoft.com/office/drawing/2014/main" id="{3D4EB45E-58FE-459E-A356-D77EECE198EB}"/>
              </a:ext>
            </a:extLst>
          </p:cNvPr>
          <p:cNvSpPr txBox="1"/>
          <p:nvPr/>
        </p:nvSpPr>
        <p:spPr>
          <a:xfrm rot="16200000">
            <a:off x="718796" y="7094139"/>
            <a:ext cx="31069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/>
              <a:t>Number of Informative Marker</a:t>
            </a:r>
            <a:endParaRPr kumimoji="1" lang="ja-JP" altLang="en-US" sz="16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ABD5A7E-C39A-2A1E-277E-DA78C38A9998}"/>
              </a:ext>
            </a:extLst>
          </p:cNvPr>
          <p:cNvSpPr txBox="1"/>
          <p:nvPr/>
        </p:nvSpPr>
        <p:spPr>
          <a:xfrm>
            <a:off x="313604" y="141942"/>
            <a:ext cx="281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Supplementary Figure 1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668037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579822B-3E93-ABBA-EF6E-F82A1F640819}"/>
              </a:ext>
            </a:extLst>
          </p:cNvPr>
          <p:cNvSpPr txBox="1"/>
          <p:nvPr/>
        </p:nvSpPr>
        <p:spPr>
          <a:xfrm>
            <a:off x="935809" y="1079500"/>
            <a:ext cx="10760892" cy="2949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1800" b="1" kern="1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Supplementary Fig. 1 </a:t>
            </a:r>
            <a:endParaRPr lang="ja-JP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ja-JP" sz="1800" b="1" kern="1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A</a:t>
            </a:r>
            <a:r>
              <a:rPr lang="en-US" altLang="ja-JP" sz="1800" kern="1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,</a:t>
            </a:r>
            <a:r>
              <a:rPr lang="en-US" altLang="ja-JP" sz="1800" b="1" kern="1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800" kern="1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Number of the markers displaying </a:t>
            </a:r>
            <a:r>
              <a:rPr lang="en-US" altLang="ja-JP" sz="1800" kern="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LOH. </a:t>
            </a:r>
            <a:r>
              <a:rPr lang="en-US" altLang="ja-JP" sz="1800" kern="1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The green horizontal bar depicts the mean </a:t>
            </a:r>
            <a:r>
              <a:rPr lang="en-US" altLang="ja-JP" sz="1800" kern="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number of the markers displaying LOH. Histogram was presented on the right panel.</a:t>
            </a:r>
            <a:r>
              <a:rPr lang="en-US" altLang="ja-JP" sz="1800" kern="1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endParaRPr lang="ja-JP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ja-JP" sz="1800" b="1" kern="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B</a:t>
            </a:r>
            <a:r>
              <a:rPr lang="en-US" altLang="ja-JP" sz="1800" kern="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,</a:t>
            </a:r>
            <a:r>
              <a:rPr lang="en-US" altLang="ja-JP" sz="1800" b="1" kern="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800" kern="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Number of informative polymorphic microsatellite sequences. </a:t>
            </a:r>
            <a:r>
              <a:rPr lang="en-US" altLang="ja-JP" sz="1800" kern="1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The green horizontal bar depicts the mean </a:t>
            </a:r>
            <a:r>
              <a:rPr lang="en-US" altLang="ja-JP" sz="1800" kern="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number of informative polymorphic microsatellite sequences. </a:t>
            </a:r>
            <a:endParaRPr lang="ja-JP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ja-JP" sz="1800" kern="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Histograms were presented on the right panel, respectively.</a:t>
            </a:r>
            <a:r>
              <a:rPr lang="en-US" altLang="ja-JP" sz="1800" kern="1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endParaRPr lang="ja-JP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0611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Arial"/>
        <a:ea typeface="游ゴシック Light"/>
        <a:cs typeface=""/>
      </a:majorFont>
      <a:minorFont>
        <a:latin typeface="Arial"/>
        <a:ea typeface="游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4242</TotalTime>
  <Words>121</Words>
  <Application>Microsoft Office PowerPoint</Application>
  <PresentationFormat>A3 297x420 mm</PresentationFormat>
  <Paragraphs>50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Arial Unicode MS</vt:lpstr>
      <vt:lpstr>游ゴシック</vt:lpstr>
      <vt:lpstr>Arial</vt:lpstr>
      <vt:lpstr>Century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Nagasaka Takeshi</dc:creator>
  <cp:lastModifiedBy>Nagasaka Takeshi</cp:lastModifiedBy>
  <cp:revision>30</cp:revision>
  <dcterms:created xsi:type="dcterms:W3CDTF">2022-02-02T10:11:32Z</dcterms:created>
  <dcterms:modified xsi:type="dcterms:W3CDTF">2022-09-10T01:51:23Z</dcterms:modified>
</cp:coreProperties>
</file>