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1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69" autoAdjust="0"/>
    <p:restoredTop sz="96272" autoAdjust="0"/>
  </p:normalViewPr>
  <p:slideViewPr>
    <p:cSldViewPr snapToGrid="0">
      <p:cViewPr>
        <p:scale>
          <a:sx n="57" d="100"/>
          <a:sy n="57" d="100"/>
        </p:scale>
        <p:origin x="2772"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7449E-E2DB-C34A-A42A-D41A76124DD7}" type="datetimeFigureOut">
              <a:rPr kumimoji="1" lang="ja-JP" altLang="en-US" smtClean="0"/>
              <a:t>2022/9/10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30CA00-873D-8C42-B1A8-8FFC68C741BC}" type="slidenum">
              <a:rPr kumimoji="1" lang="ja-JP" altLang="en-US" smtClean="0"/>
              <a:t>‹#›</a:t>
            </a:fld>
            <a:endParaRPr kumimoji="1" lang="ja-JP" altLang="en-US"/>
          </a:p>
        </p:txBody>
      </p:sp>
    </p:spTree>
    <p:extLst>
      <p:ext uri="{BB962C8B-B14F-4D97-AF65-F5344CB8AC3E}">
        <p14:creationId xmlns:p14="http://schemas.microsoft.com/office/powerpoint/2010/main" val="4176983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65562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71839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150698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15025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33114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354891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288884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1616195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68645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92355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226399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1710249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 name="グループ化 480">
            <a:extLst>
              <a:ext uri="{FF2B5EF4-FFF2-40B4-BE49-F238E27FC236}">
                <a16:creationId xmlns:a16="http://schemas.microsoft.com/office/drawing/2014/main" id="{3F527479-9450-872B-2A20-0A87C8215F8D}"/>
              </a:ext>
            </a:extLst>
          </p:cNvPr>
          <p:cNvGrpSpPr/>
          <p:nvPr/>
        </p:nvGrpSpPr>
        <p:grpSpPr>
          <a:xfrm>
            <a:off x="2914355" y="1047830"/>
            <a:ext cx="6913463" cy="8399946"/>
            <a:chOff x="2914355" y="1047830"/>
            <a:chExt cx="6913463" cy="8399946"/>
          </a:xfrm>
        </p:grpSpPr>
        <p:grpSp>
          <p:nvGrpSpPr>
            <p:cNvPr id="12" name="グループ化 11">
              <a:extLst>
                <a:ext uri="{FF2B5EF4-FFF2-40B4-BE49-F238E27FC236}">
                  <a16:creationId xmlns:a16="http://schemas.microsoft.com/office/drawing/2014/main" id="{47FB9808-850A-4CAC-8248-E2E6730A8B19}"/>
                </a:ext>
              </a:extLst>
            </p:cNvPr>
            <p:cNvGrpSpPr/>
            <p:nvPr/>
          </p:nvGrpSpPr>
          <p:grpSpPr>
            <a:xfrm>
              <a:off x="6783742" y="1644019"/>
              <a:ext cx="1873565" cy="3381071"/>
              <a:chOff x="6513830" y="1059819"/>
              <a:chExt cx="1873565" cy="3381071"/>
            </a:xfrm>
          </p:grpSpPr>
          <p:sp>
            <p:nvSpPr>
              <p:cNvPr id="558" name="正方形/長方形 557">
                <a:extLst>
                  <a:ext uri="{FF2B5EF4-FFF2-40B4-BE49-F238E27FC236}">
                    <a16:creationId xmlns:a16="http://schemas.microsoft.com/office/drawing/2014/main" id="{0818D68F-24CB-4CD4-B2A1-32F54344617D}"/>
                  </a:ext>
                </a:extLst>
              </p:cNvPr>
              <p:cNvSpPr/>
              <p:nvPr/>
            </p:nvSpPr>
            <p:spPr>
              <a:xfrm>
                <a:off x="7451395" y="1059819"/>
                <a:ext cx="936000" cy="2287960"/>
              </a:xfrm>
              <a:prstGeom prst="rect">
                <a:avLst/>
              </a:prstGeom>
              <a:solidFill>
                <a:schemeClr val="accent2">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正方形/長方形 555">
                <a:extLst>
                  <a:ext uri="{FF2B5EF4-FFF2-40B4-BE49-F238E27FC236}">
                    <a16:creationId xmlns:a16="http://schemas.microsoft.com/office/drawing/2014/main" id="{5741EE7D-C368-433F-B15C-F373D8C85921}"/>
                  </a:ext>
                </a:extLst>
              </p:cNvPr>
              <p:cNvSpPr/>
              <p:nvPr/>
            </p:nvSpPr>
            <p:spPr>
              <a:xfrm>
                <a:off x="6518809" y="1059819"/>
                <a:ext cx="936000" cy="2287960"/>
              </a:xfrm>
              <a:prstGeom prst="rect">
                <a:avLst/>
              </a:prstGeom>
              <a:solidFill>
                <a:schemeClr val="accent5">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6" name="正方形/長方形 775">
                <a:extLst>
                  <a:ext uri="{FF2B5EF4-FFF2-40B4-BE49-F238E27FC236}">
                    <a16:creationId xmlns:a16="http://schemas.microsoft.com/office/drawing/2014/main" id="{47EBCDEB-0B85-4654-8C0A-AEB14F7A86F5}"/>
                  </a:ext>
                </a:extLst>
              </p:cNvPr>
              <p:cNvSpPr/>
              <p:nvPr/>
            </p:nvSpPr>
            <p:spPr>
              <a:xfrm>
                <a:off x="6513830" y="3360890"/>
                <a:ext cx="1872000" cy="1080000"/>
              </a:xfrm>
              <a:prstGeom prst="rect">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3" name="グループ化 12">
              <a:extLst>
                <a:ext uri="{FF2B5EF4-FFF2-40B4-BE49-F238E27FC236}">
                  <a16:creationId xmlns:a16="http://schemas.microsoft.com/office/drawing/2014/main" id="{F6B3C569-BAB2-480F-8A48-E27B05D44583}"/>
                </a:ext>
              </a:extLst>
            </p:cNvPr>
            <p:cNvGrpSpPr/>
            <p:nvPr/>
          </p:nvGrpSpPr>
          <p:grpSpPr>
            <a:xfrm>
              <a:off x="6783742" y="6053700"/>
              <a:ext cx="1873561" cy="3394076"/>
              <a:chOff x="6513830" y="5757662"/>
              <a:chExt cx="1873561" cy="3394076"/>
            </a:xfrm>
          </p:grpSpPr>
          <p:sp>
            <p:nvSpPr>
              <p:cNvPr id="778" name="正方形/長方形 777">
                <a:extLst>
                  <a:ext uri="{FF2B5EF4-FFF2-40B4-BE49-F238E27FC236}">
                    <a16:creationId xmlns:a16="http://schemas.microsoft.com/office/drawing/2014/main" id="{FF3C27C5-0905-4A64-AE40-22AF9AA38F28}"/>
                  </a:ext>
                </a:extLst>
              </p:cNvPr>
              <p:cNvSpPr/>
              <p:nvPr/>
            </p:nvSpPr>
            <p:spPr>
              <a:xfrm>
                <a:off x="6513830" y="8071738"/>
                <a:ext cx="1872000" cy="1080000"/>
              </a:xfrm>
              <a:prstGeom prst="rect">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6" name="正方形/長方形 565">
                <a:extLst>
                  <a:ext uri="{FF2B5EF4-FFF2-40B4-BE49-F238E27FC236}">
                    <a16:creationId xmlns:a16="http://schemas.microsoft.com/office/drawing/2014/main" id="{AD66D3CB-18AD-4ADC-8745-8E8185E1AE65}"/>
                  </a:ext>
                </a:extLst>
              </p:cNvPr>
              <p:cNvSpPr/>
              <p:nvPr/>
            </p:nvSpPr>
            <p:spPr>
              <a:xfrm>
                <a:off x="7451391" y="5757662"/>
                <a:ext cx="936000" cy="2287960"/>
              </a:xfrm>
              <a:prstGeom prst="rect">
                <a:avLst/>
              </a:prstGeom>
              <a:solidFill>
                <a:schemeClr val="accent2">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正方形/長方形 563">
                <a:extLst>
                  <a:ext uri="{FF2B5EF4-FFF2-40B4-BE49-F238E27FC236}">
                    <a16:creationId xmlns:a16="http://schemas.microsoft.com/office/drawing/2014/main" id="{71A247EE-5299-475F-8D64-6A0576E12210}"/>
                  </a:ext>
                </a:extLst>
              </p:cNvPr>
              <p:cNvSpPr/>
              <p:nvPr/>
            </p:nvSpPr>
            <p:spPr>
              <a:xfrm>
                <a:off x="6518809" y="5757662"/>
                <a:ext cx="936000" cy="2287960"/>
              </a:xfrm>
              <a:prstGeom prst="rect">
                <a:avLst/>
              </a:prstGeom>
              <a:solidFill>
                <a:schemeClr val="accent5">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77" name="テキスト ボックス 776">
              <a:extLst>
                <a:ext uri="{FF2B5EF4-FFF2-40B4-BE49-F238E27FC236}">
                  <a16:creationId xmlns:a16="http://schemas.microsoft.com/office/drawing/2014/main" id="{9375FEDF-534C-4F22-BE2C-ACFF7F6E6B2B}"/>
                </a:ext>
              </a:extLst>
            </p:cNvPr>
            <p:cNvSpPr txBox="1"/>
            <p:nvPr/>
          </p:nvSpPr>
          <p:spPr>
            <a:xfrm>
              <a:off x="6941683" y="4547679"/>
              <a:ext cx="1518364" cy="369332"/>
            </a:xfrm>
            <a:prstGeom prst="rect">
              <a:avLst/>
            </a:prstGeom>
            <a:noFill/>
          </p:spPr>
          <p:txBody>
            <a:bodyPr wrap="none" rtlCol="0">
              <a:spAutoFit/>
            </a:bodyPr>
            <a:lstStyle/>
            <a:p>
              <a:r>
                <a:rPr kumimoji="1" lang="en-US" altLang="ja-JP" b="1" i="1" dirty="0"/>
                <a:t>Diffuse-type</a:t>
              </a:r>
              <a:endParaRPr kumimoji="1" lang="ja-JP" altLang="en-US" b="1" i="1" dirty="0"/>
            </a:p>
          </p:txBody>
        </p:sp>
        <p:sp>
          <p:nvSpPr>
            <p:cNvPr id="779" name="テキスト ボックス 778">
              <a:extLst>
                <a:ext uri="{FF2B5EF4-FFF2-40B4-BE49-F238E27FC236}">
                  <a16:creationId xmlns:a16="http://schemas.microsoft.com/office/drawing/2014/main" id="{D4B171C9-6258-47C8-8562-0A6CA7EC6613}"/>
                </a:ext>
              </a:extLst>
            </p:cNvPr>
            <p:cNvSpPr txBox="1"/>
            <p:nvPr/>
          </p:nvSpPr>
          <p:spPr>
            <a:xfrm>
              <a:off x="6954439" y="8970365"/>
              <a:ext cx="1518364" cy="369332"/>
            </a:xfrm>
            <a:prstGeom prst="rect">
              <a:avLst/>
            </a:prstGeom>
            <a:noFill/>
          </p:spPr>
          <p:txBody>
            <a:bodyPr wrap="none" rtlCol="0">
              <a:spAutoFit/>
            </a:bodyPr>
            <a:lstStyle/>
            <a:p>
              <a:r>
                <a:rPr kumimoji="1" lang="en-US" altLang="ja-JP" b="1" i="1" dirty="0"/>
                <a:t>Diffuse-type</a:t>
              </a:r>
              <a:endParaRPr kumimoji="1" lang="ja-JP" altLang="en-US" b="1" i="1" dirty="0"/>
            </a:p>
          </p:txBody>
        </p:sp>
        <p:sp>
          <p:nvSpPr>
            <p:cNvPr id="766" name="テキスト ボックス 765">
              <a:extLst>
                <a:ext uri="{FF2B5EF4-FFF2-40B4-BE49-F238E27FC236}">
                  <a16:creationId xmlns:a16="http://schemas.microsoft.com/office/drawing/2014/main" id="{C5567419-E6DB-4F16-BFDF-B9D5238F655D}"/>
                </a:ext>
              </a:extLst>
            </p:cNvPr>
            <p:cNvSpPr txBox="1"/>
            <p:nvPr/>
          </p:nvSpPr>
          <p:spPr>
            <a:xfrm>
              <a:off x="5995775" y="8380633"/>
              <a:ext cx="615874" cy="523220"/>
            </a:xfrm>
            <a:prstGeom prst="rect">
              <a:avLst/>
            </a:prstGeom>
            <a:noFill/>
          </p:spPr>
          <p:txBody>
            <a:bodyPr wrap="none" rtlCol="0">
              <a:spAutoFit/>
            </a:bodyPr>
            <a:lstStyle/>
            <a:p>
              <a:pPr algn="ctr"/>
              <a:r>
                <a:rPr kumimoji="1" lang="en-US" altLang="ja-JP" sz="1400" b="1" dirty="0" err="1"/>
                <a:t>Muc</a:t>
              </a:r>
              <a:endParaRPr kumimoji="1" lang="en-US" altLang="ja-JP" sz="1400" b="1" dirty="0"/>
            </a:p>
            <a:p>
              <a:pPr algn="ctr"/>
              <a:r>
                <a:rPr kumimoji="1" lang="en-US" altLang="ja-JP" sz="1400" b="1" dirty="0"/>
                <a:t>(n=5)</a:t>
              </a:r>
              <a:endParaRPr kumimoji="1" lang="ja-JP" altLang="en-US" sz="1400" b="1" dirty="0"/>
            </a:p>
          </p:txBody>
        </p:sp>
        <p:sp>
          <p:nvSpPr>
            <p:cNvPr id="678" name="テキスト ボックス 677">
              <a:extLst>
                <a:ext uri="{FF2B5EF4-FFF2-40B4-BE49-F238E27FC236}">
                  <a16:creationId xmlns:a16="http://schemas.microsoft.com/office/drawing/2014/main" id="{E4910D4A-6096-45AB-B271-9F2A9FDEE813}"/>
                </a:ext>
              </a:extLst>
            </p:cNvPr>
            <p:cNvSpPr txBox="1"/>
            <p:nvPr/>
          </p:nvSpPr>
          <p:spPr>
            <a:xfrm>
              <a:off x="5991659" y="3956733"/>
              <a:ext cx="615874" cy="523220"/>
            </a:xfrm>
            <a:prstGeom prst="rect">
              <a:avLst/>
            </a:prstGeom>
            <a:noFill/>
          </p:spPr>
          <p:txBody>
            <a:bodyPr wrap="none" rtlCol="0">
              <a:spAutoFit/>
            </a:bodyPr>
            <a:lstStyle/>
            <a:p>
              <a:pPr algn="ctr"/>
              <a:r>
                <a:rPr kumimoji="1" lang="en-US" altLang="ja-JP" sz="1400" b="1" dirty="0" err="1"/>
                <a:t>Muc</a:t>
              </a:r>
              <a:endParaRPr kumimoji="1" lang="en-US" altLang="ja-JP" sz="1400" b="1" dirty="0"/>
            </a:p>
            <a:p>
              <a:pPr algn="ctr"/>
              <a:r>
                <a:rPr kumimoji="1" lang="en-US" altLang="ja-JP" sz="1400" b="1" dirty="0"/>
                <a:t>(n=5)</a:t>
              </a:r>
              <a:endParaRPr kumimoji="1" lang="ja-JP" altLang="en-US" sz="1400" b="1" dirty="0"/>
            </a:p>
          </p:txBody>
        </p:sp>
        <p:grpSp>
          <p:nvGrpSpPr>
            <p:cNvPr id="485" name="グループ化 484">
              <a:extLst>
                <a:ext uri="{FF2B5EF4-FFF2-40B4-BE49-F238E27FC236}">
                  <a16:creationId xmlns:a16="http://schemas.microsoft.com/office/drawing/2014/main" id="{A9E305DB-EC07-E717-7B0D-7B137F05C780}"/>
                </a:ext>
              </a:extLst>
            </p:cNvPr>
            <p:cNvGrpSpPr/>
            <p:nvPr/>
          </p:nvGrpSpPr>
          <p:grpSpPr>
            <a:xfrm>
              <a:off x="5862411" y="1882094"/>
              <a:ext cx="977575" cy="675717"/>
              <a:chOff x="5849711" y="1297894"/>
              <a:chExt cx="977575" cy="675717"/>
            </a:xfrm>
          </p:grpSpPr>
          <p:grpSp>
            <p:nvGrpSpPr>
              <p:cNvPr id="497" name="グループ化 496">
                <a:extLst>
                  <a:ext uri="{FF2B5EF4-FFF2-40B4-BE49-F238E27FC236}">
                    <a16:creationId xmlns:a16="http://schemas.microsoft.com/office/drawing/2014/main" id="{B806BFA1-FFD0-4468-B33C-38881F7772F8}"/>
                  </a:ext>
                </a:extLst>
              </p:cNvPr>
              <p:cNvGrpSpPr/>
              <p:nvPr/>
            </p:nvGrpSpPr>
            <p:grpSpPr>
              <a:xfrm>
                <a:off x="5849711" y="1514824"/>
                <a:ext cx="849313" cy="458787"/>
                <a:chOff x="9096375" y="1138238"/>
                <a:chExt cx="849313" cy="458787"/>
              </a:xfrm>
            </p:grpSpPr>
            <p:sp>
              <p:nvSpPr>
                <p:cNvPr id="153" name="Line 131">
                  <a:extLst>
                    <a:ext uri="{FF2B5EF4-FFF2-40B4-BE49-F238E27FC236}">
                      <a16:creationId xmlns:a16="http://schemas.microsoft.com/office/drawing/2014/main" id="{18C5DBC3-50DD-41E0-AD2A-70B8CE9B0BF6}"/>
                    </a:ext>
                  </a:extLst>
                </p:cNvPr>
                <p:cNvSpPr>
                  <a:spLocks noChangeShapeType="1"/>
                </p:cNvSpPr>
                <p:nvPr/>
              </p:nvSpPr>
              <p:spPr bwMode="auto">
                <a:xfrm>
                  <a:off x="9096375" y="1230313"/>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Rectangle 136">
                  <a:extLst>
                    <a:ext uri="{FF2B5EF4-FFF2-40B4-BE49-F238E27FC236}">
                      <a16:creationId xmlns:a16="http://schemas.microsoft.com/office/drawing/2014/main" id="{7F932F06-C328-4F78-9279-3D0E408D50C0}"/>
                    </a:ext>
                  </a:extLst>
                </p:cNvPr>
                <p:cNvSpPr>
                  <a:spLocks noChangeArrowheads="1"/>
                </p:cNvSpPr>
                <p:nvPr/>
              </p:nvSpPr>
              <p:spPr bwMode="auto">
                <a:xfrm>
                  <a:off x="9415463" y="1138238"/>
                  <a:ext cx="211138" cy="230188"/>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Line 137">
                  <a:extLst>
                    <a:ext uri="{FF2B5EF4-FFF2-40B4-BE49-F238E27FC236}">
                      <a16:creationId xmlns:a16="http://schemas.microsoft.com/office/drawing/2014/main" id="{B4DBE329-AF52-4B9D-8DE6-01E3EECCC461}"/>
                    </a:ext>
                  </a:extLst>
                </p:cNvPr>
                <p:cNvSpPr>
                  <a:spLocks noChangeShapeType="1"/>
                </p:cNvSpPr>
                <p:nvPr/>
              </p:nvSpPr>
              <p:spPr bwMode="auto">
                <a:xfrm flipV="1">
                  <a:off x="9520238" y="1368425"/>
                  <a:ext cx="0" cy="22860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Line 138">
                  <a:extLst>
                    <a:ext uri="{FF2B5EF4-FFF2-40B4-BE49-F238E27FC236}">
                      <a16:creationId xmlns:a16="http://schemas.microsoft.com/office/drawing/2014/main" id="{49DBC315-A70D-4CDF-A075-24D590CD19BD}"/>
                    </a:ext>
                  </a:extLst>
                </p:cNvPr>
                <p:cNvSpPr>
                  <a:spLocks noChangeShapeType="1"/>
                </p:cNvSpPr>
                <p:nvPr/>
              </p:nvSpPr>
              <p:spPr bwMode="auto">
                <a:xfrm flipH="1">
                  <a:off x="9415463" y="1597025"/>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Line 139">
                  <a:extLst>
                    <a:ext uri="{FF2B5EF4-FFF2-40B4-BE49-F238E27FC236}">
                      <a16:creationId xmlns:a16="http://schemas.microsoft.com/office/drawing/2014/main" id="{41FE93A8-307A-4B9E-81C4-D28A8C030922}"/>
                    </a:ext>
                  </a:extLst>
                </p:cNvPr>
                <p:cNvSpPr>
                  <a:spLocks noChangeShapeType="1"/>
                </p:cNvSpPr>
                <p:nvPr/>
              </p:nvSpPr>
              <p:spPr bwMode="auto">
                <a:xfrm flipH="1">
                  <a:off x="9415463" y="11382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Line 140">
                  <a:extLst>
                    <a:ext uri="{FF2B5EF4-FFF2-40B4-BE49-F238E27FC236}">
                      <a16:creationId xmlns:a16="http://schemas.microsoft.com/office/drawing/2014/main" id="{AD5D626D-7C88-4AB3-8D55-4ED7E1285384}"/>
                    </a:ext>
                  </a:extLst>
                </p:cNvPr>
                <p:cNvSpPr>
                  <a:spLocks noChangeShapeType="1"/>
                </p:cNvSpPr>
                <p:nvPr/>
              </p:nvSpPr>
              <p:spPr bwMode="auto">
                <a:xfrm flipH="1">
                  <a:off x="9415463" y="11382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27" name="テキスト ボックス 726">
                <a:extLst>
                  <a:ext uri="{FF2B5EF4-FFF2-40B4-BE49-F238E27FC236}">
                    <a16:creationId xmlns:a16="http://schemas.microsoft.com/office/drawing/2014/main" id="{79722649-14ED-467F-AA77-7E783B8BBD36}"/>
                  </a:ext>
                </a:extLst>
              </p:cNvPr>
              <p:cNvSpPr txBox="1"/>
              <p:nvPr/>
            </p:nvSpPr>
            <p:spPr>
              <a:xfrm>
                <a:off x="6394154" y="1297894"/>
                <a:ext cx="433132" cy="307777"/>
              </a:xfrm>
              <a:prstGeom prst="rect">
                <a:avLst/>
              </a:prstGeom>
              <a:noFill/>
            </p:spPr>
            <p:txBody>
              <a:bodyPr wrap="none" rtlCol="0">
                <a:spAutoFit/>
              </a:bodyPr>
              <a:lstStyle/>
              <a:p>
                <a:r>
                  <a:rPr kumimoji="1" lang="en-US" altLang="ja-JP" sz="1400" dirty="0">
                    <a:latin typeface="+mj-lt"/>
                  </a:rPr>
                  <a:t>2.8</a:t>
                </a:r>
                <a:endParaRPr kumimoji="1" lang="ja-JP" altLang="en-US" sz="1400" dirty="0">
                  <a:latin typeface="+mj-lt"/>
                </a:endParaRPr>
              </a:p>
            </p:txBody>
          </p:sp>
        </p:grpSp>
        <p:sp>
          <p:nvSpPr>
            <p:cNvPr id="741" name="テキスト ボックス 740">
              <a:extLst>
                <a:ext uri="{FF2B5EF4-FFF2-40B4-BE49-F238E27FC236}">
                  <a16:creationId xmlns:a16="http://schemas.microsoft.com/office/drawing/2014/main" id="{63EB4032-B34E-4FB4-BAA7-65C2E70DD46B}"/>
                </a:ext>
              </a:extLst>
            </p:cNvPr>
            <p:cNvSpPr txBox="1"/>
            <p:nvPr/>
          </p:nvSpPr>
          <p:spPr>
            <a:xfrm>
              <a:off x="2914355" y="1047830"/>
              <a:ext cx="444352" cy="523220"/>
            </a:xfrm>
            <a:prstGeom prst="rect">
              <a:avLst/>
            </a:prstGeom>
            <a:noFill/>
          </p:spPr>
          <p:txBody>
            <a:bodyPr wrap="none" rtlCol="0">
              <a:spAutoFit/>
            </a:bodyPr>
            <a:lstStyle/>
            <a:p>
              <a:r>
                <a:rPr kumimoji="1" lang="en-US" altLang="ja-JP" sz="2800" b="1" dirty="0"/>
                <a:t>A</a:t>
              </a:r>
              <a:endParaRPr kumimoji="1" lang="ja-JP" altLang="en-US" sz="2800" b="1" dirty="0"/>
            </a:p>
          </p:txBody>
        </p:sp>
        <p:grpSp>
          <p:nvGrpSpPr>
            <p:cNvPr id="551" name="グループ化 550">
              <a:extLst>
                <a:ext uri="{FF2B5EF4-FFF2-40B4-BE49-F238E27FC236}">
                  <a16:creationId xmlns:a16="http://schemas.microsoft.com/office/drawing/2014/main" id="{E14E151E-6581-4E7C-82AF-7E712C55AC45}"/>
                </a:ext>
              </a:extLst>
            </p:cNvPr>
            <p:cNvGrpSpPr/>
            <p:nvPr/>
          </p:nvGrpSpPr>
          <p:grpSpPr>
            <a:xfrm>
              <a:off x="3330670" y="5976861"/>
              <a:ext cx="6497148" cy="2376112"/>
              <a:chOff x="212586" y="5680823"/>
              <a:chExt cx="6497148" cy="2376112"/>
            </a:xfrm>
          </p:grpSpPr>
          <p:sp>
            <p:nvSpPr>
              <p:cNvPr id="452" name="Rectangle 438">
                <a:extLst>
                  <a:ext uri="{FF2B5EF4-FFF2-40B4-BE49-F238E27FC236}">
                    <a16:creationId xmlns:a16="http://schemas.microsoft.com/office/drawing/2014/main" id="{E51D4F9A-D389-4417-B7B0-217958C547DA}"/>
                  </a:ext>
                </a:extLst>
              </p:cNvPr>
              <p:cNvSpPr>
                <a:spLocks noChangeArrowheads="1"/>
              </p:cNvSpPr>
              <p:nvPr/>
            </p:nvSpPr>
            <p:spPr bwMode="auto">
              <a:xfrm>
                <a:off x="377741" y="5692775"/>
                <a:ext cx="4763"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3" name="Rectangle 439">
                <a:extLst>
                  <a:ext uri="{FF2B5EF4-FFF2-40B4-BE49-F238E27FC236}">
                    <a16:creationId xmlns:a16="http://schemas.microsoft.com/office/drawing/2014/main" id="{0C7C6348-D939-423D-87E9-E9E02B79246F}"/>
                  </a:ext>
                </a:extLst>
              </p:cNvPr>
              <p:cNvSpPr>
                <a:spLocks noChangeArrowheads="1"/>
              </p:cNvSpPr>
              <p:nvPr/>
            </p:nvSpPr>
            <p:spPr bwMode="auto">
              <a:xfrm>
                <a:off x="377741" y="5692775"/>
                <a:ext cx="4763" cy="9525"/>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4" name="Line 440">
                <a:extLst>
                  <a:ext uri="{FF2B5EF4-FFF2-40B4-BE49-F238E27FC236}">
                    <a16:creationId xmlns:a16="http://schemas.microsoft.com/office/drawing/2014/main" id="{98BFD8A1-1D78-4217-8829-750B59F5EB6D}"/>
                  </a:ext>
                </a:extLst>
              </p:cNvPr>
              <p:cNvSpPr>
                <a:spLocks noChangeShapeType="1"/>
              </p:cNvSpPr>
              <p:nvPr/>
            </p:nvSpPr>
            <p:spPr bwMode="auto">
              <a:xfrm>
                <a:off x="403412" y="792956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5" name="Line 441">
                <a:extLst>
                  <a:ext uri="{FF2B5EF4-FFF2-40B4-BE49-F238E27FC236}">
                    <a16:creationId xmlns:a16="http://schemas.microsoft.com/office/drawing/2014/main" id="{291C7D99-47E6-402D-9C27-B62E59BA1B3F}"/>
                  </a:ext>
                </a:extLst>
              </p:cNvPr>
              <p:cNvSpPr>
                <a:spLocks noChangeShapeType="1"/>
              </p:cNvSpPr>
              <p:nvPr/>
            </p:nvSpPr>
            <p:spPr bwMode="auto">
              <a:xfrm>
                <a:off x="403412" y="766127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6" name="Line 442">
                <a:extLst>
                  <a:ext uri="{FF2B5EF4-FFF2-40B4-BE49-F238E27FC236}">
                    <a16:creationId xmlns:a16="http://schemas.microsoft.com/office/drawing/2014/main" id="{FF1AA98C-DC92-4B67-BFD3-48D68C526202}"/>
                  </a:ext>
                </a:extLst>
              </p:cNvPr>
              <p:cNvSpPr>
                <a:spLocks noChangeShapeType="1"/>
              </p:cNvSpPr>
              <p:nvPr/>
            </p:nvSpPr>
            <p:spPr bwMode="auto">
              <a:xfrm>
                <a:off x="403412" y="7385050"/>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7" name="Line 443">
                <a:extLst>
                  <a:ext uri="{FF2B5EF4-FFF2-40B4-BE49-F238E27FC236}">
                    <a16:creationId xmlns:a16="http://schemas.microsoft.com/office/drawing/2014/main" id="{F8D21621-C4A4-4750-A6E1-095B033FA7F9}"/>
                  </a:ext>
                </a:extLst>
              </p:cNvPr>
              <p:cNvSpPr>
                <a:spLocks noChangeShapeType="1"/>
              </p:cNvSpPr>
              <p:nvPr/>
            </p:nvSpPr>
            <p:spPr bwMode="auto">
              <a:xfrm>
                <a:off x="403412" y="711676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8" name="Line 444">
                <a:extLst>
                  <a:ext uri="{FF2B5EF4-FFF2-40B4-BE49-F238E27FC236}">
                    <a16:creationId xmlns:a16="http://schemas.microsoft.com/office/drawing/2014/main" id="{00055556-7208-4830-B0DA-69A26CF154E0}"/>
                  </a:ext>
                </a:extLst>
              </p:cNvPr>
              <p:cNvSpPr>
                <a:spLocks noChangeShapeType="1"/>
              </p:cNvSpPr>
              <p:nvPr/>
            </p:nvSpPr>
            <p:spPr bwMode="auto">
              <a:xfrm>
                <a:off x="403412" y="684847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9" name="Line 445">
                <a:extLst>
                  <a:ext uri="{FF2B5EF4-FFF2-40B4-BE49-F238E27FC236}">
                    <a16:creationId xmlns:a16="http://schemas.microsoft.com/office/drawing/2014/main" id="{26F32BB5-F22E-4AA4-9D7A-BE14C7331646}"/>
                  </a:ext>
                </a:extLst>
              </p:cNvPr>
              <p:cNvSpPr>
                <a:spLocks noChangeShapeType="1"/>
              </p:cNvSpPr>
              <p:nvPr/>
            </p:nvSpPr>
            <p:spPr bwMode="auto">
              <a:xfrm>
                <a:off x="403412" y="658177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0" name="Line 446">
                <a:extLst>
                  <a:ext uri="{FF2B5EF4-FFF2-40B4-BE49-F238E27FC236}">
                    <a16:creationId xmlns:a16="http://schemas.microsoft.com/office/drawing/2014/main" id="{E906B5F3-7F63-4ECD-A1F1-0195B320FF3A}"/>
                  </a:ext>
                </a:extLst>
              </p:cNvPr>
              <p:cNvSpPr>
                <a:spLocks noChangeShapeType="1"/>
              </p:cNvSpPr>
              <p:nvPr/>
            </p:nvSpPr>
            <p:spPr bwMode="auto">
              <a:xfrm>
                <a:off x="403412" y="630396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1" name="Line 447">
                <a:extLst>
                  <a:ext uri="{FF2B5EF4-FFF2-40B4-BE49-F238E27FC236}">
                    <a16:creationId xmlns:a16="http://schemas.microsoft.com/office/drawing/2014/main" id="{1BA22A5C-622F-4BF3-AE38-C7CB2786FABB}"/>
                  </a:ext>
                </a:extLst>
              </p:cNvPr>
              <p:cNvSpPr>
                <a:spLocks noChangeShapeType="1"/>
              </p:cNvSpPr>
              <p:nvPr/>
            </p:nvSpPr>
            <p:spPr bwMode="auto">
              <a:xfrm>
                <a:off x="403412" y="603726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2" name="Line 448">
                <a:extLst>
                  <a:ext uri="{FF2B5EF4-FFF2-40B4-BE49-F238E27FC236}">
                    <a16:creationId xmlns:a16="http://schemas.microsoft.com/office/drawing/2014/main" id="{F762844B-2F21-45C2-915C-AC64E294B0E8}"/>
                  </a:ext>
                </a:extLst>
              </p:cNvPr>
              <p:cNvSpPr>
                <a:spLocks noChangeShapeType="1"/>
              </p:cNvSpPr>
              <p:nvPr/>
            </p:nvSpPr>
            <p:spPr bwMode="auto">
              <a:xfrm>
                <a:off x="403412" y="576897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3" name="Rectangle 449">
                <a:extLst>
                  <a:ext uri="{FF2B5EF4-FFF2-40B4-BE49-F238E27FC236}">
                    <a16:creationId xmlns:a16="http://schemas.microsoft.com/office/drawing/2014/main" id="{24F72200-C000-4B1C-838D-2345E47E70EE}"/>
                  </a:ext>
                </a:extLst>
              </p:cNvPr>
              <p:cNvSpPr>
                <a:spLocks noChangeArrowheads="1"/>
              </p:cNvSpPr>
              <p:nvPr/>
            </p:nvSpPr>
            <p:spPr bwMode="auto">
              <a:xfrm>
                <a:off x="297544" y="784141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0</a:t>
                </a:r>
                <a:endParaRPr kumimoji="0" lang="ja-JP" altLang="ja-JP" sz="3200" b="0" i="0" u="none" strike="noStrike" cap="none" normalizeH="0" baseline="0">
                  <a:ln>
                    <a:noFill/>
                  </a:ln>
                  <a:solidFill>
                    <a:schemeClr val="tx1"/>
                  </a:solidFill>
                  <a:effectLst/>
                  <a:latin typeface="+mn-lt"/>
                </a:endParaRPr>
              </a:p>
            </p:txBody>
          </p:sp>
          <p:sp>
            <p:nvSpPr>
              <p:cNvPr id="464" name="Rectangle 450">
                <a:extLst>
                  <a:ext uri="{FF2B5EF4-FFF2-40B4-BE49-F238E27FC236}">
                    <a16:creationId xmlns:a16="http://schemas.microsoft.com/office/drawing/2014/main" id="{FD0A2BB9-9CB9-4222-AD35-025F27DBDDED}"/>
                  </a:ext>
                </a:extLst>
              </p:cNvPr>
              <p:cNvSpPr>
                <a:spLocks noChangeArrowheads="1"/>
              </p:cNvSpPr>
              <p:nvPr/>
            </p:nvSpPr>
            <p:spPr bwMode="auto">
              <a:xfrm>
                <a:off x="297544" y="757312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2</a:t>
                </a:r>
                <a:endParaRPr kumimoji="0" lang="ja-JP" altLang="ja-JP" sz="3200" b="0" i="0" u="none" strike="noStrike" cap="none" normalizeH="0" baseline="0">
                  <a:ln>
                    <a:noFill/>
                  </a:ln>
                  <a:solidFill>
                    <a:schemeClr val="tx1"/>
                  </a:solidFill>
                  <a:effectLst/>
                  <a:latin typeface="+mn-lt"/>
                </a:endParaRPr>
              </a:p>
            </p:txBody>
          </p:sp>
          <p:sp>
            <p:nvSpPr>
              <p:cNvPr id="465" name="Rectangle 451">
                <a:extLst>
                  <a:ext uri="{FF2B5EF4-FFF2-40B4-BE49-F238E27FC236}">
                    <a16:creationId xmlns:a16="http://schemas.microsoft.com/office/drawing/2014/main" id="{0DB9B6D5-6B88-4B7C-81C0-FFA7B9B9CF74}"/>
                  </a:ext>
                </a:extLst>
              </p:cNvPr>
              <p:cNvSpPr>
                <a:spLocks noChangeArrowheads="1"/>
              </p:cNvSpPr>
              <p:nvPr/>
            </p:nvSpPr>
            <p:spPr bwMode="auto">
              <a:xfrm>
                <a:off x="297544" y="729689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4</a:t>
                </a:r>
                <a:endParaRPr kumimoji="0" lang="ja-JP" altLang="ja-JP" sz="3200" b="0" i="0" u="none" strike="noStrike" cap="none" normalizeH="0" baseline="0">
                  <a:ln>
                    <a:noFill/>
                  </a:ln>
                  <a:solidFill>
                    <a:schemeClr val="tx1"/>
                  </a:solidFill>
                  <a:effectLst/>
                  <a:latin typeface="+mn-lt"/>
                </a:endParaRPr>
              </a:p>
            </p:txBody>
          </p:sp>
          <p:sp>
            <p:nvSpPr>
              <p:cNvPr id="466" name="Rectangle 452">
                <a:extLst>
                  <a:ext uri="{FF2B5EF4-FFF2-40B4-BE49-F238E27FC236}">
                    <a16:creationId xmlns:a16="http://schemas.microsoft.com/office/drawing/2014/main" id="{5F11C28D-9744-449A-BE85-BA8F08771EA2}"/>
                  </a:ext>
                </a:extLst>
              </p:cNvPr>
              <p:cNvSpPr>
                <a:spLocks noChangeArrowheads="1"/>
              </p:cNvSpPr>
              <p:nvPr/>
            </p:nvSpPr>
            <p:spPr bwMode="auto">
              <a:xfrm>
                <a:off x="297544" y="702861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6</a:t>
                </a:r>
                <a:endParaRPr kumimoji="0" lang="ja-JP" altLang="ja-JP" sz="3200" b="0" i="0" u="none" strike="noStrike" cap="none" normalizeH="0" baseline="0">
                  <a:ln>
                    <a:noFill/>
                  </a:ln>
                  <a:solidFill>
                    <a:schemeClr val="tx1"/>
                  </a:solidFill>
                  <a:effectLst/>
                  <a:latin typeface="+mn-lt"/>
                </a:endParaRPr>
              </a:p>
            </p:txBody>
          </p:sp>
          <p:sp>
            <p:nvSpPr>
              <p:cNvPr id="467" name="Rectangle 453">
                <a:extLst>
                  <a:ext uri="{FF2B5EF4-FFF2-40B4-BE49-F238E27FC236}">
                    <a16:creationId xmlns:a16="http://schemas.microsoft.com/office/drawing/2014/main" id="{22679DA5-691E-4E3B-84B9-7C3C73D2B40D}"/>
                  </a:ext>
                </a:extLst>
              </p:cNvPr>
              <p:cNvSpPr>
                <a:spLocks noChangeArrowheads="1"/>
              </p:cNvSpPr>
              <p:nvPr/>
            </p:nvSpPr>
            <p:spPr bwMode="auto">
              <a:xfrm>
                <a:off x="297544" y="676191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8</a:t>
                </a:r>
                <a:endParaRPr kumimoji="0" lang="ja-JP" altLang="ja-JP" sz="3200" b="0" i="0" u="none" strike="noStrike" cap="none" normalizeH="0" baseline="0">
                  <a:ln>
                    <a:noFill/>
                  </a:ln>
                  <a:solidFill>
                    <a:schemeClr val="tx1"/>
                  </a:solidFill>
                  <a:effectLst/>
                  <a:latin typeface="+mn-lt"/>
                </a:endParaRPr>
              </a:p>
            </p:txBody>
          </p:sp>
          <p:sp>
            <p:nvSpPr>
              <p:cNvPr id="468" name="Rectangle 454">
                <a:extLst>
                  <a:ext uri="{FF2B5EF4-FFF2-40B4-BE49-F238E27FC236}">
                    <a16:creationId xmlns:a16="http://schemas.microsoft.com/office/drawing/2014/main" id="{3AC8D7FF-C011-4C00-A7AA-D2BF8212907A}"/>
                  </a:ext>
                </a:extLst>
              </p:cNvPr>
              <p:cNvSpPr>
                <a:spLocks noChangeArrowheads="1"/>
              </p:cNvSpPr>
              <p:nvPr/>
            </p:nvSpPr>
            <p:spPr bwMode="auto">
              <a:xfrm>
                <a:off x="212586" y="649362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10</a:t>
                </a:r>
                <a:endParaRPr kumimoji="0" lang="ja-JP" altLang="ja-JP" sz="3200" b="0" i="0" u="none" strike="noStrike" cap="none" normalizeH="0" baseline="0">
                  <a:ln>
                    <a:noFill/>
                  </a:ln>
                  <a:solidFill>
                    <a:schemeClr val="tx1"/>
                  </a:solidFill>
                  <a:effectLst/>
                  <a:latin typeface="+mn-lt"/>
                </a:endParaRPr>
              </a:p>
            </p:txBody>
          </p:sp>
          <p:sp>
            <p:nvSpPr>
              <p:cNvPr id="469" name="Rectangle 455">
                <a:extLst>
                  <a:ext uri="{FF2B5EF4-FFF2-40B4-BE49-F238E27FC236}">
                    <a16:creationId xmlns:a16="http://schemas.microsoft.com/office/drawing/2014/main" id="{277C62B1-B400-401F-AB9B-E7BF9A189539}"/>
                  </a:ext>
                </a:extLst>
              </p:cNvPr>
              <p:cNvSpPr>
                <a:spLocks noChangeArrowheads="1"/>
              </p:cNvSpPr>
              <p:nvPr/>
            </p:nvSpPr>
            <p:spPr bwMode="auto">
              <a:xfrm>
                <a:off x="212586" y="621581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12</a:t>
                </a:r>
                <a:endParaRPr kumimoji="0" lang="ja-JP" altLang="ja-JP" sz="3200" b="0" i="0" u="none" strike="noStrike" cap="none" normalizeH="0" baseline="0">
                  <a:ln>
                    <a:noFill/>
                  </a:ln>
                  <a:solidFill>
                    <a:schemeClr val="tx1"/>
                  </a:solidFill>
                  <a:effectLst/>
                  <a:latin typeface="+mn-lt"/>
                </a:endParaRPr>
              </a:p>
            </p:txBody>
          </p:sp>
          <p:sp>
            <p:nvSpPr>
              <p:cNvPr id="470" name="Rectangle 456">
                <a:extLst>
                  <a:ext uri="{FF2B5EF4-FFF2-40B4-BE49-F238E27FC236}">
                    <a16:creationId xmlns:a16="http://schemas.microsoft.com/office/drawing/2014/main" id="{A865AB52-226D-401E-A942-26E28A5083CC}"/>
                  </a:ext>
                </a:extLst>
              </p:cNvPr>
              <p:cNvSpPr>
                <a:spLocks noChangeArrowheads="1"/>
              </p:cNvSpPr>
              <p:nvPr/>
            </p:nvSpPr>
            <p:spPr bwMode="auto">
              <a:xfrm>
                <a:off x="212586" y="594911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14</a:t>
                </a:r>
                <a:endParaRPr kumimoji="0" lang="ja-JP" altLang="ja-JP" sz="3200" b="0" i="0" u="none" strike="noStrike" cap="none" normalizeH="0" baseline="0">
                  <a:ln>
                    <a:noFill/>
                  </a:ln>
                  <a:solidFill>
                    <a:schemeClr val="tx1"/>
                  </a:solidFill>
                  <a:effectLst/>
                  <a:latin typeface="+mn-lt"/>
                </a:endParaRPr>
              </a:p>
            </p:txBody>
          </p:sp>
          <p:sp>
            <p:nvSpPr>
              <p:cNvPr id="471" name="Rectangle 457">
                <a:extLst>
                  <a:ext uri="{FF2B5EF4-FFF2-40B4-BE49-F238E27FC236}">
                    <a16:creationId xmlns:a16="http://schemas.microsoft.com/office/drawing/2014/main" id="{9217E1A9-7EC4-4704-A9E9-50ACD437A933}"/>
                  </a:ext>
                </a:extLst>
              </p:cNvPr>
              <p:cNvSpPr>
                <a:spLocks noChangeArrowheads="1"/>
              </p:cNvSpPr>
              <p:nvPr/>
            </p:nvSpPr>
            <p:spPr bwMode="auto">
              <a:xfrm>
                <a:off x="212586" y="568082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16</a:t>
                </a:r>
                <a:endParaRPr kumimoji="0" lang="ja-JP" altLang="ja-JP" sz="3200" b="0" i="0" u="none" strike="noStrike" cap="none" normalizeH="0" baseline="0">
                  <a:ln>
                    <a:noFill/>
                  </a:ln>
                  <a:solidFill>
                    <a:schemeClr val="tx1"/>
                  </a:solidFill>
                  <a:effectLst/>
                  <a:latin typeface="+mn-lt"/>
                </a:endParaRPr>
              </a:p>
            </p:txBody>
          </p:sp>
          <p:grpSp>
            <p:nvGrpSpPr>
              <p:cNvPr id="532" name="グループ化 531">
                <a:extLst>
                  <a:ext uri="{FF2B5EF4-FFF2-40B4-BE49-F238E27FC236}">
                    <a16:creationId xmlns:a16="http://schemas.microsoft.com/office/drawing/2014/main" id="{D0068AA3-54C4-4D06-AF5F-7092E8F34EFC}"/>
                  </a:ext>
                </a:extLst>
              </p:cNvPr>
              <p:cNvGrpSpPr/>
              <p:nvPr/>
            </p:nvGrpSpPr>
            <p:grpSpPr>
              <a:xfrm>
                <a:off x="481734" y="5762998"/>
                <a:ext cx="6228000" cy="2293937"/>
                <a:chOff x="481734" y="603251"/>
                <a:chExt cx="6228000" cy="2293937"/>
              </a:xfrm>
            </p:grpSpPr>
            <p:cxnSp>
              <p:nvCxnSpPr>
                <p:cNvPr id="533" name="直線コネクタ 532">
                  <a:extLst>
                    <a:ext uri="{FF2B5EF4-FFF2-40B4-BE49-F238E27FC236}">
                      <a16:creationId xmlns:a16="http://schemas.microsoft.com/office/drawing/2014/main" id="{26200869-4151-4EA2-9A45-C39F7FDDDC4B}"/>
                    </a:ext>
                  </a:extLst>
                </p:cNvPr>
                <p:cNvCxnSpPr>
                  <a:cxnSpLocks/>
                </p:cNvCxnSpPr>
                <p:nvPr/>
              </p:nvCxnSpPr>
              <p:spPr>
                <a:xfrm>
                  <a:off x="486930" y="603251"/>
                  <a:ext cx="0" cy="2293937"/>
                </a:xfrm>
                <a:prstGeom prst="line">
                  <a:avLst/>
                </a:prstGeom>
                <a:ln w="19050"/>
              </p:spPr>
              <p:style>
                <a:lnRef idx="1">
                  <a:schemeClr val="dk1"/>
                </a:lnRef>
                <a:fillRef idx="0">
                  <a:schemeClr val="dk1"/>
                </a:fillRef>
                <a:effectRef idx="0">
                  <a:schemeClr val="dk1"/>
                </a:effectRef>
                <a:fontRef idx="minor">
                  <a:schemeClr val="tx1"/>
                </a:fontRef>
              </p:style>
            </p:cxnSp>
            <p:cxnSp>
              <p:nvCxnSpPr>
                <p:cNvPr id="534" name="直線コネクタ 533">
                  <a:extLst>
                    <a:ext uri="{FF2B5EF4-FFF2-40B4-BE49-F238E27FC236}">
                      <a16:creationId xmlns:a16="http://schemas.microsoft.com/office/drawing/2014/main" id="{07904B54-964E-40AF-9292-F2257CC77418}"/>
                    </a:ext>
                  </a:extLst>
                </p:cNvPr>
                <p:cNvCxnSpPr>
                  <a:cxnSpLocks/>
                </p:cNvCxnSpPr>
                <p:nvPr/>
              </p:nvCxnSpPr>
              <p:spPr>
                <a:xfrm>
                  <a:off x="481734" y="2897188"/>
                  <a:ext cx="622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62" name="正方形/長方形 561">
              <a:extLst>
                <a:ext uri="{FF2B5EF4-FFF2-40B4-BE49-F238E27FC236}">
                  <a16:creationId xmlns:a16="http://schemas.microsoft.com/office/drawing/2014/main" id="{D1E1565B-57BD-45E4-A98F-A8D858239848}"/>
                </a:ext>
              </a:extLst>
            </p:cNvPr>
            <p:cNvSpPr/>
            <p:nvPr/>
          </p:nvSpPr>
          <p:spPr>
            <a:xfrm>
              <a:off x="3602345" y="6053700"/>
              <a:ext cx="1911101" cy="2287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3" name="正方形/長方形 562">
              <a:extLst>
                <a:ext uri="{FF2B5EF4-FFF2-40B4-BE49-F238E27FC236}">
                  <a16:creationId xmlns:a16="http://schemas.microsoft.com/office/drawing/2014/main" id="{EAFFA0D2-5507-4FB1-BB30-BF629E342E58}"/>
                </a:ext>
              </a:extLst>
            </p:cNvPr>
            <p:cNvSpPr/>
            <p:nvPr/>
          </p:nvSpPr>
          <p:spPr>
            <a:xfrm>
              <a:off x="5509221" y="6053700"/>
              <a:ext cx="1872000" cy="2287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2" name="テキスト ボックス 711">
              <a:extLst>
                <a:ext uri="{FF2B5EF4-FFF2-40B4-BE49-F238E27FC236}">
                  <a16:creationId xmlns:a16="http://schemas.microsoft.com/office/drawing/2014/main" id="{79748AAA-7694-45DB-887B-4483062B498E}"/>
                </a:ext>
              </a:extLst>
            </p:cNvPr>
            <p:cNvSpPr txBox="1"/>
            <p:nvPr/>
          </p:nvSpPr>
          <p:spPr>
            <a:xfrm rot="16200000">
              <a:off x="2293637" y="7091063"/>
              <a:ext cx="1617751" cy="307777"/>
            </a:xfrm>
            <a:prstGeom prst="rect">
              <a:avLst/>
            </a:prstGeom>
            <a:noFill/>
          </p:spPr>
          <p:txBody>
            <a:bodyPr wrap="none" rtlCol="0">
              <a:spAutoFit/>
            </a:bodyPr>
            <a:lstStyle/>
            <a:p>
              <a:r>
                <a:rPr kumimoji="1" lang="en-US" altLang="ja-JP" sz="1400" dirty="0"/>
                <a:t>Methylation Score</a:t>
              </a:r>
              <a:endParaRPr kumimoji="1" lang="ja-JP" altLang="en-US" sz="1400" dirty="0"/>
            </a:p>
          </p:txBody>
        </p:sp>
        <p:sp>
          <p:nvSpPr>
            <p:cNvPr id="760" name="テキスト ボックス 759">
              <a:extLst>
                <a:ext uri="{FF2B5EF4-FFF2-40B4-BE49-F238E27FC236}">
                  <a16:creationId xmlns:a16="http://schemas.microsoft.com/office/drawing/2014/main" id="{9BF56E8E-9EE3-4202-B572-A1D24D901171}"/>
                </a:ext>
              </a:extLst>
            </p:cNvPr>
            <p:cNvSpPr txBox="1"/>
            <p:nvPr/>
          </p:nvSpPr>
          <p:spPr>
            <a:xfrm>
              <a:off x="3845856" y="8380633"/>
              <a:ext cx="615874" cy="523220"/>
            </a:xfrm>
            <a:prstGeom prst="rect">
              <a:avLst/>
            </a:prstGeom>
            <a:noFill/>
          </p:spPr>
          <p:txBody>
            <a:bodyPr wrap="none" rtlCol="0">
              <a:spAutoFit/>
            </a:bodyPr>
            <a:lstStyle/>
            <a:p>
              <a:pPr algn="ctr"/>
              <a:r>
                <a:rPr kumimoji="1" lang="en-US" altLang="ja-JP" sz="1400" b="1" dirty="0"/>
                <a:t>Pap</a:t>
              </a:r>
            </a:p>
            <a:p>
              <a:pPr algn="ctr"/>
              <a:r>
                <a:rPr kumimoji="1" lang="en-US" altLang="ja-JP" sz="1400" b="1" dirty="0"/>
                <a:t>(n=2)</a:t>
              </a:r>
              <a:endParaRPr kumimoji="1" lang="ja-JP" altLang="en-US" sz="1400" b="1" dirty="0"/>
            </a:p>
          </p:txBody>
        </p:sp>
        <p:sp>
          <p:nvSpPr>
            <p:cNvPr id="762" name="テキスト ボックス 761">
              <a:extLst>
                <a:ext uri="{FF2B5EF4-FFF2-40B4-BE49-F238E27FC236}">
                  <a16:creationId xmlns:a16="http://schemas.microsoft.com/office/drawing/2014/main" id="{8CD7CBA9-D9BE-4E13-B015-EB3EACB49BDE}"/>
                </a:ext>
              </a:extLst>
            </p:cNvPr>
            <p:cNvSpPr txBox="1"/>
            <p:nvPr/>
          </p:nvSpPr>
          <p:spPr>
            <a:xfrm>
              <a:off x="4802039" y="8380633"/>
              <a:ext cx="725978" cy="523220"/>
            </a:xfrm>
            <a:prstGeom prst="rect">
              <a:avLst/>
            </a:prstGeom>
            <a:noFill/>
          </p:spPr>
          <p:txBody>
            <a:bodyPr wrap="square" rtlCol="0">
              <a:spAutoFit/>
            </a:bodyPr>
            <a:lstStyle/>
            <a:p>
              <a:pPr algn="ctr"/>
              <a:r>
                <a:rPr kumimoji="1" lang="en-US" altLang="ja-JP" sz="1400" b="1" dirty="0"/>
                <a:t>Tub</a:t>
              </a:r>
            </a:p>
            <a:p>
              <a:pPr algn="ctr"/>
              <a:r>
                <a:rPr kumimoji="1" lang="en-US" altLang="ja-JP" sz="1400" b="1" dirty="0"/>
                <a:t>(n=46)</a:t>
              </a:r>
              <a:endParaRPr kumimoji="1" lang="ja-JP" altLang="en-US" sz="1400" b="1" dirty="0"/>
            </a:p>
          </p:txBody>
        </p:sp>
        <p:sp>
          <p:nvSpPr>
            <p:cNvPr id="768" name="テキスト ボックス 767">
              <a:extLst>
                <a:ext uri="{FF2B5EF4-FFF2-40B4-BE49-F238E27FC236}">
                  <a16:creationId xmlns:a16="http://schemas.microsoft.com/office/drawing/2014/main" id="{6D083DA3-5B0D-4A17-8F75-11C4545C667E}"/>
                </a:ext>
              </a:extLst>
            </p:cNvPr>
            <p:cNvSpPr txBox="1"/>
            <p:nvPr/>
          </p:nvSpPr>
          <p:spPr>
            <a:xfrm>
              <a:off x="7889788" y="8380633"/>
              <a:ext cx="615874" cy="523220"/>
            </a:xfrm>
            <a:prstGeom prst="rect">
              <a:avLst/>
            </a:prstGeom>
            <a:noFill/>
          </p:spPr>
          <p:txBody>
            <a:bodyPr wrap="none" rtlCol="0">
              <a:spAutoFit/>
            </a:bodyPr>
            <a:lstStyle/>
            <a:p>
              <a:pPr algn="ctr"/>
              <a:r>
                <a:rPr kumimoji="1" lang="en-US" altLang="ja-JP" sz="1400" b="1" dirty="0"/>
                <a:t>Sig</a:t>
              </a:r>
            </a:p>
            <a:p>
              <a:pPr algn="ctr"/>
              <a:r>
                <a:rPr kumimoji="1" lang="en-US" altLang="ja-JP" sz="1400" b="1" dirty="0"/>
                <a:t>(n=5)</a:t>
              </a:r>
              <a:endParaRPr kumimoji="1" lang="ja-JP" altLang="en-US" sz="1400" b="1" dirty="0"/>
            </a:p>
          </p:txBody>
        </p:sp>
        <p:sp>
          <p:nvSpPr>
            <p:cNvPr id="770" name="テキスト ボックス 769">
              <a:extLst>
                <a:ext uri="{FF2B5EF4-FFF2-40B4-BE49-F238E27FC236}">
                  <a16:creationId xmlns:a16="http://schemas.microsoft.com/office/drawing/2014/main" id="{F46EF273-4382-4878-BD2B-1F1A46AF66A0}"/>
                </a:ext>
              </a:extLst>
            </p:cNvPr>
            <p:cNvSpPr txBox="1"/>
            <p:nvPr/>
          </p:nvSpPr>
          <p:spPr>
            <a:xfrm>
              <a:off x="8595771" y="8380633"/>
              <a:ext cx="1228220" cy="523220"/>
            </a:xfrm>
            <a:prstGeom prst="rect">
              <a:avLst/>
            </a:prstGeom>
            <a:noFill/>
          </p:spPr>
          <p:txBody>
            <a:bodyPr wrap="none" rtlCol="0">
              <a:spAutoFit/>
            </a:bodyPr>
            <a:lstStyle/>
            <a:p>
              <a:pPr algn="ctr"/>
              <a:r>
                <a:rPr kumimoji="1" lang="en-US" altLang="ja-JP" sz="1400" b="1" dirty="0"/>
                <a:t>Special type</a:t>
              </a:r>
            </a:p>
            <a:p>
              <a:pPr algn="ctr"/>
              <a:r>
                <a:rPr kumimoji="1" lang="en-US" altLang="ja-JP" sz="1400" b="1" dirty="0"/>
                <a:t>(n=2)</a:t>
              </a:r>
              <a:endParaRPr kumimoji="1" lang="ja-JP" altLang="en-US" sz="1400" b="1" dirty="0"/>
            </a:p>
          </p:txBody>
        </p:sp>
        <p:sp>
          <p:nvSpPr>
            <p:cNvPr id="742" name="テキスト ボックス 741">
              <a:extLst>
                <a:ext uri="{FF2B5EF4-FFF2-40B4-BE49-F238E27FC236}">
                  <a16:creationId xmlns:a16="http://schemas.microsoft.com/office/drawing/2014/main" id="{6C341307-25D4-4B21-A2A5-B1483E7398AA}"/>
                </a:ext>
              </a:extLst>
            </p:cNvPr>
            <p:cNvSpPr txBox="1"/>
            <p:nvPr/>
          </p:nvSpPr>
          <p:spPr>
            <a:xfrm>
              <a:off x="2914355" y="5425663"/>
              <a:ext cx="444352" cy="523220"/>
            </a:xfrm>
            <a:prstGeom prst="rect">
              <a:avLst/>
            </a:prstGeom>
            <a:noFill/>
          </p:spPr>
          <p:txBody>
            <a:bodyPr wrap="none" rtlCol="0">
              <a:spAutoFit/>
            </a:bodyPr>
            <a:lstStyle/>
            <a:p>
              <a:r>
                <a:rPr kumimoji="1" lang="en-US" altLang="ja-JP" sz="2800" b="1" dirty="0"/>
                <a:t>B</a:t>
              </a:r>
              <a:endParaRPr kumimoji="1" lang="ja-JP" altLang="en-US" sz="2800" b="1" dirty="0"/>
            </a:p>
          </p:txBody>
        </p:sp>
        <p:sp>
          <p:nvSpPr>
            <p:cNvPr id="672" name="テキスト ボックス 671">
              <a:extLst>
                <a:ext uri="{FF2B5EF4-FFF2-40B4-BE49-F238E27FC236}">
                  <a16:creationId xmlns:a16="http://schemas.microsoft.com/office/drawing/2014/main" id="{5F694B96-6E94-4C85-97A8-FE9E6D2797AB}"/>
                </a:ext>
              </a:extLst>
            </p:cNvPr>
            <p:cNvSpPr txBox="1"/>
            <p:nvPr/>
          </p:nvSpPr>
          <p:spPr>
            <a:xfrm>
              <a:off x="3841740" y="3956733"/>
              <a:ext cx="615874" cy="523220"/>
            </a:xfrm>
            <a:prstGeom prst="rect">
              <a:avLst/>
            </a:prstGeom>
            <a:noFill/>
          </p:spPr>
          <p:txBody>
            <a:bodyPr wrap="none" rtlCol="0">
              <a:spAutoFit/>
            </a:bodyPr>
            <a:lstStyle/>
            <a:p>
              <a:pPr algn="ctr"/>
              <a:r>
                <a:rPr kumimoji="1" lang="en-US" altLang="ja-JP" sz="1400" b="1" dirty="0"/>
                <a:t>Pap</a:t>
              </a:r>
            </a:p>
            <a:p>
              <a:pPr algn="ctr"/>
              <a:r>
                <a:rPr kumimoji="1" lang="en-US" altLang="ja-JP" sz="1400" b="1" dirty="0"/>
                <a:t>(n=2)</a:t>
              </a:r>
              <a:endParaRPr kumimoji="1" lang="ja-JP" altLang="en-US" sz="1400" b="1" dirty="0"/>
            </a:p>
          </p:txBody>
        </p:sp>
        <p:sp>
          <p:nvSpPr>
            <p:cNvPr id="674" name="テキスト ボックス 673">
              <a:extLst>
                <a:ext uri="{FF2B5EF4-FFF2-40B4-BE49-F238E27FC236}">
                  <a16:creationId xmlns:a16="http://schemas.microsoft.com/office/drawing/2014/main" id="{2DDD364B-9C1D-4B77-BFAF-6CE8AD5F18C7}"/>
                </a:ext>
              </a:extLst>
            </p:cNvPr>
            <p:cNvSpPr txBox="1"/>
            <p:nvPr/>
          </p:nvSpPr>
          <p:spPr>
            <a:xfrm>
              <a:off x="4797923" y="3956733"/>
              <a:ext cx="725978" cy="523220"/>
            </a:xfrm>
            <a:prstGeom prst="rect">
              <a:avLst/>
            </a:prstGeom>
            <a:noFill/>
          </p:spPr>
          <p:txBody>
            <a:bodyPr wrap="square" rtlCol="0">
              <a:spAutoFit/>
            </a:bodyPr>
            <a:lstStyle/>
            <a:p>
              <a:pPr algn="ctr"/>
              <a:r>
                <a:rPr kumimoji="1" lang="en-US" altLang="ja-JP" sz="1400" b="1" dirty="0"/>
                <a:t>Tub</a:t>
              </a:r>
            </a:p>
            <a:p>
              <a:pPr algn="ctr"/>
              <a:r>
                <a:rPr kumimoji="1" lang="en-US" altLang="ja-JP" sz="1400" b="1" dirty="0"/>
                <a:t>(n=46)</a:t>
              </a:r>
              <a:endParaRPr kumimoji="1" lang="ja-JP" altLang="en-US" sz="1400" b="1" dirty="0"/>
            </a:p>
          </p:txBody>
        </p:sp>
        <p:sp>
          <p:nvSpPr>
            <p:cNvPr id="680" name="テキスト ボックス 679">
              <a:extLst>
                <a:ext uri="{FF2B5EF4-FFF2-40B4-BE49-F238E27FC236}">
                  <a16:creationId xmlns:a16="http://schemas.microsoft.com/office/drawing/2014/main" id="{27791A65-B781-4997-BBF4-F9CE81D826C8}"/>
                </a:ext>
              </a:extLst>
            </p:cNvPr>
            <p:cNvSpPr txBox="1"/>
            <p:nvPr/>
          </p:nvSpPr>
          <p:spPr>
            <a:xfrm>
              <a:off x="7885672" y="3956733"/>
              <a:ext cx="615874" cy="523220"/>
            </a:xfrm>
            <a:prstGeom prst="rect">
              <a:avLst/>
            </a:prstGeom>
            <a:noFill/>
          </p:spPr>
          <p:txBody>
            <a:bodyPr wrap="none" rtlCol="0">
              <a:spAutoFit/>
            </a:bodyPr>
            <a:lstStyle/>
            <a:p>
              <a:pPr algn="ctr"/>
              <a:r>
                <a:rPr kumimoji="1" lang="en-US" altLang="ja-JP" sz="1400" b="1" dirty="0"/>
                <a:t>Sig</a:t>
              </a:r>
            </a:p>
            <a:p>
              <a:pPr algn="ctr"/>
              <a:r>
                <a:rPr kumimoji="1" lang="en-US" altLang="ja-JP" sz="1400" b="1" dirty="0"/>
                <a:t>(n=5)</a:t>
              </a:r>
              <a:endParaRPr kumimoji="1" lang="ja-JP" altLang="en-US" sz="1400" b="1" dirty="0"/>
            </a:p>
          </p:txBody>
        </p:sp>
        <p:sp>
          <p:nvSpPr>
            <p:cNvPr id="682" name="テキスト ボックス 681">
              <a:extLst>
                <a:ext uri="{FF2B5EF4-FFF2-40B4-BE49-F238E27FC236}">
                  <a16:creationId xmlns:a16="http://schemas.microsoft.com/office/drawing/2014/main" id="{858DA223-3E0A-4E29-9D29-8BFD4BDCEC72}"/>
                </a:ext>
              </a:extLst>
            </p:cNvPr>
            <p:cNvSpPr txBox="1"/>
            <p:nvPr/>
          </p:nvSpPr>
          <p:spPr>
            <a:xfrm>
              <a:off x="8591655" y="3956733"/>
              <a:ext cx="1228220" cy="523220"/>
            </a:xfrm>
            <a:prstGeom prst="rect">
              <a:avLst/>
            </a:prstGeom>
            <a:noFill/>
          </p:spPr>
          <p:txBody>
            <a:bodyPr wrap="none" rtlCol="0">
              <a:spAutoFit/>
            </a:bodyPr>
            <a:lstStyle/>
            <a:p>
              <a:pPr algn="ctr"/>
              <a:r>
                <a:rPr kumimoji="1" lang="en-US" altLang="ja-JP" sz="1400" b="1" dirty="0"/>
                <a:t>Special type</a:t>
              </a:r>
            </a:p>
            <a:p>
              <a:pPr algn="ctr"/>
              <a:r>
                <a:rPr kumimoji="1" lang="en-US" altLang="ja-JP" sz="1400" b="1" dirty="0"/>
                <a:t>(n=2)</a:t>
              </a:r>
              <a:endParaRPr kumimoji="1" lang="ja-JP" altLang="en-US" sz="1400" b="1" dirty="0"/>
            </a:p>
          </p:txBody>
        </p:sp>
        <p:sp>
          <p:nvSpPr>
            <p:cNvPr id="553" name="正方形/長方形 552">
              <a:extLst>
                <a:ext uri="{FF2B5EF4-FFF2-40B4-BE49-F238E27FC236}">
                  <a16:creationId xmlns:a16="http://schemas.microsoft.com/office/drawing/2014/main" id="{5A9DA9D7-97ED-4D1B-987A-44620AB4A6C0}"/>
                </a:ext>
              </a:extLst>
            </p:cNvPr>
            <p:cNvSpPr/>
            <p:nvPr/>
          </p:nvSpPr>
          <p:spPr>
            <a:xfrm>
              <a:off x="3602345" y="1644019"/>
              <a:ext cx="1911101" cy="2287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正方形/長方形 553">
              <a:extLst>
                <a:ext uri="{FF2B5EF4-FFF2-40B4-BE49-F238E27FC236}">
                  <a16:creationId xmlns:a16="http://schemas.microsoft.com/office/drawing/2014/main" id="{35750978-585C-43BB-85D4-5EA85545CE29}"/>
                </a:ext>
              </a:extLst>
            </p:cNvPr>
            <p:cNvSpPr/>
            <p:nvPr/>
          </p:nvSpPr>
          <p:spPr>
            <a:xfrm>
              <a:off x="5509221" y="1644019"/>
              <a:ext cx="1872000" cy="2287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8" name="グループ化 547">
              <a:extLst>
                <a:ext uri="{FF2B5EF4-FFF2-40B4-BE49-F238E27FC236}">
                  <a16:creationId xmlns:a16="http://schemas.microsoft.com/office/drawing/2014/main" id="{6380EAD4-D14F-45FA-B796-99C887230D31}"/>
                </a:ext>
              </a:extLst>
            </p:cNvPr>
            <p:cNvGrpSpPr/>
            <p:nvPr/>
          </p:nvGrpSpPr>
          <p:grpSpPr>
            <a:xfrm>
              <a:off x="3450457" y="1553646"/>
              <a:ext cx="6377360" cy="2380528"/>
              <a:chOff x="332373" y="516660"/>
              <a:chExt cx="6377360" cy="2380528"/>
            </a:xfrm>
          </p:grpSpPr>
          <p:sp>
            <p:nvSpPr>
              <p:cNvPr id="33" name="Line 8">
                <a:extLst>
                  <a:ext uri="{FF2B5EF4-FFF2-40B4-BE49-F238E27FC236}">
                    <a16:creationId xmlns:a16="http://schemas.microsoft.com/office/drawing/2014/main" id="{92A32CAB-34AD-4C3A-9EB7-A08B1A167578}"/>
                  </a:ext>
                </a:extLst>
              </p:cNvPr>
              <p:cNvSpPr>
                <a:spLocks noChangeShapeType="1"/>
              </p:cNvSpPr>
              <p:nvPr/>
            </p:nvSpPr>
            <p:spPr bwMode="auto">
              <a:xfrm>
                <a:off x="421989" y="2438400"/>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4" name="Line 9">
                <a:extLst>
                  <a:ext uri="{FF2B5EF4-FFF2-40B4-BE49-F238E27FC236}">
                    <a16:creationId xmlns:a16="http://schemas.microsoft.com/office/drawing/2014/main" id="{A7AA2AEE-6F5B-4496-AAA6-0FE6E9250C82}"/>
                  </a:ext>
                </a:extLst>
              </p:cNvPr>
              <p:cNvSpPr>
                <a:spLocks noChangeShapeType="1"/>
              </p:cNvSpPr>
              <p:nvPr/>
            </p:nvSpPr>
            <p:spPr bwMode="auto">
              <a:xfrm>
                <a:off x="421989" y="197961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5" name="Line 10">
                <a:extLst>
                  <a:ext uri="{FF2B5EF4-FFF2-40B4-BE49-F238E27FC236}">
                    <a16:creationId xmlns:a16="http://schemas.microsoft.com/office/drawing/2014/main" id="{D08F4C0E-8A3F-4FDE-A305-84131379EF84}"/>
                  </a:ext>
                </a:extLst>
              </p:cNvPr>
              <p:cNvSpPr>
                <a:spLocks noChangeShapeType="1"/>
              </p:cNvSpPr>
              <p:nvPr/>
            </p:nvSpPr>
            <p:spPr bwMode="auto">
              <a:xfrm>
                <a:off x="421989" y="152082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6" name="Line 11">
                <a:extLst>
                  <a:ext uri="{FF2B5EF4-FFF2-40B4-BE49-F238E27FC236}">
                    <a16:creationId xmlns:a16="http://schemas.microsoft.com/office/drawing/2014/main" id="{44C21640-550F-4C10-A7A2-4A735A1404AA}"/>
                  </a:ext>
                </a:extLst>
              </p:cNvPr>
              <p:cNvSpPr>
                <a:spLocks noChangeShapeType="1"/>
              </p:cNvSpPr>
              <p:nvPr/>
            </p:nvSpPr>
            <p:spPr bwMode="auto">
              <a:xfrm>
                <a:off x="421989" y="1062038"/>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7" name="Line 12">
                <a:extLst>
                  <a:ext uri="{FF2B5EF4-FFF2-40B4-BE49-F238E27FC236}">
                    <a16:creationId xmlns:a16="http://schemas.microsoft.com/office/drawing/2014/main" id="{E830EE97-5ABA-4C40-B7D1-F17BC9687742}"/>
                  </a:ext>
                </a:extLst>
              </p:cNvPr>
              <p:cNvSpPr>
                <a:spLocks noChangeShapeType="1"/>
              </p:cNvSpPr>
              <p:nvPr/>
            </p:nvSpPr>
            <p:spPr bwMode="auto">
              <a:xfrm>
                <a:off x="421989" y="603250"/>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9" name="Rectangle 14">
                <a:extLst>
                  <a:ext uri="{FF2B5EF4-FFF2-40B4-BE49-F238E27FC236}">
                    <a16:creationId xmlns:a16="http://schemas.microsoft.com/office/drawing/2014/main" id="{17D5343E-AFD4-4114-A62C-432CC9893CFE}"/>
                  </a:ext>
                </a:extLst>
              </p:cNvPr>
              <p:cNvSpPr>
                <a:spLocks noChangeArrowheads="1"/>
              </p:cNvSpPr>
              <p:nvPr/>
            </p:nvSpPr>
            <p:spPr bwMode="auto">
              <a:xfrm>
                <a:off x="332373" y="2351810"/>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0</a:t>
                </a:r>
                <a:endParaRPr kumimoji="0" lang="ja-JP" altLang="ja-JP" sz="1200" b="0" i="0" u="none" strike="noStrike" cap="none" normalizeH="0" baseline="0" dirty="0">
                  <a:ln>
                    <a:noFill/>
                  </a:ln>
                  <a:solidFill>
                    <a:schemeClr val="tx1"/>
                  </a:solidFill>
                  <a:effectLst/>
                  <a:latin typeface="+mj-lt"/>
                </a:endParaRPr>
              </a:p>
            </p:txBody>
          </p:sp>
          <p:sp>
            <p:nvSpPr>
              <p:cNvPr id="40" name="Rectangle 15">
                <a:extLst>
                  <a:ext uri="{FF2B5EF4-FFF2-40B4-BE49-F238E27FC236}">
                    <a16:creationId xmlns:a16="http://schemas.microsoft.com/office/drawing/2014/main" id="{21BD2E5B-50DD-418F-BEE5-F0BA2F84A321}"/>
                  </a:ext>
                </a:extLst>
              </p:cNvPr>
              <p:cNvSpPr>
                <a:spLocks noChangeArrowheads="1"/>
              </p:cNvSpPr>
              <p:nvPr/>
            </p:nvSpPr>
            <p:spPr bwMode="auto">
              <a:xfrm>
                <a:off x="332373" y="189302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1</a:t>
                </a:r>
                <a:endParaRPr kumimoji="0" lang="ja-JP" altLang="ja-JP" sz="1200" b="0" i="0" u="none" strike="noStrike" cap="none" normalizeH="0" baseline="0" dirty="0">
                  <a:ln>
                    <a:noFill/>
                  </a:ln>
                  <a:solidFill>
                    <a:schemeClr val="tx1"/>
                  </a:solidFill>
                  <a:effectLst/>
                  <a:latin typeface="+mj-lt"/>
                </a:endParaRPr>
              </a:p>
            </p:txBody>
          </p:sp>
          <p:sp>
            <p:nvSpPr>
              <p:cNvPr id="41" name="Rectangle 16">
                <a:extLst>
                  <a:ext uri="{FF2B5EF4-FFF2-40B4-BE49-F238E27FC236}">
                    <a16:creationId xmlns:a16="http://schemas.microsoft.com/office/drawing/2014/main" id="{6B4DF82F-B7E8-46CD-ACDE-CF8DB832850B}"/>
                  </a:ext>
                </a:extLst>
              </p:cNvPr>
              <p:cNvSpPr>
                <a:spLocks noChangeArrowheads="1"/>
              </p:cNvSpPr>
              <p:nvPr/>
            </p:nvSpPr>
            <p:spPr bwMode="auto">
              <a:xfrm>
                <a:off x="332373" y="1434235"/>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2</a:t>
                </a:r>
                <a:endParaRPr kumimoji="0" lang="ja-JP" altLang="ja-JP" sz="1200" b="0" i="0" u="none" strike="noStrike" cap="none" normalizeH="0" baseline="0" dirty="0">
                  <a:ln>
                    <a:noFill/>
                  </a:ln>
                  <a:solidFill>
                    <a:schemeClr val="tx1"/>
                  </a:solidFill>
                  <a:effectLst/>
                  <a:latin typeface="+mj-lt"/>
                </a:endParaRPr>
              </a:p>
            </p:txBody>
          </p:sp>
          <p:sp>
            <p:nvSpPr>
              <p:cNvPr id="42" name="Rectangle 17">
                <a:extLst>
                  <a:ext uri="{FF2B5EF4-FFF2-40B4-BE49-F238E27FC236}">
                    <a16:creationId xmlns:a16="http://schemas.microsoft.com/office/drawing/2014/main" id="{8C4AB2E6-3DD2-4CFA-98D1-CF370EEFF65E}"/>
                  </a:ext>
                </a:extLst>
              </p:cNvPr>
              <p:cNvSpPr>
                <a:spLocks noChangeArrowheads="1"/>
              </p:cNvSpPr>
              <p:nvPr/>
            </p:nvSpPr>
            <p:spPr bwMode="auto">
              <a:xfrm>
                <a:off x="332373" y="97544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3</a:t>
                </a:r>
                <a:endParaRPr kumimoji="0" lang="ja-JP" altLang="ja-JP" sz="1200" b="0" i="0" u="none" strike="noStrike" cap="none" normalizeH="0" baseline="0" dirty="0">
                  <a:ln>
                    <a:noFill/>
                  </a:ln>
                  <a:solidFill>
                    <a:schemeClr val="tx1"/>
                  </a:solidFill>
                  <a:effectLst/>
                  <a:latin typeface="+mj-lt"/>
                </a:endParaRPr>
              </a:p>
            </p:txBody>
          </p:sp>
          <p:sp>
            <p:nvSpPr>
              <p:cNvPr id="43" name="Rectangle 18">
                <a:extLst>
                  <a:ext uri="{FF2B5EF4-FFF2-40B4-BE49-F238E27FC236}">
                    <a16:creationId xmlns:a16="http://schemas.microsoft.com/office/drawing/2014/main" id="{6B0FEB70-0758-4EFB-A571-86F4FA97BC6B}"/>
                  </a:ext>
                </a:extLst>
              </p:cNvPr>
              <p:cNvSpPr>
                <a:spLocks noChangeArrowheads="1"/>
              </p:cNvSpPr>
              <p:nvPr/>
            </p:nvSpPr>
            <p:spPr bwMode="auto">
              <a:xfrm>
                <a:off x="332373" y="516660"/>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4</a:t>
                </a:r>
                <a:endParaRPr kumimoji="0" lang="ja-JP" altLang="ja-JP" sz="1200" b="0" i="0" u="none" strike="noStrike" cap="none" normalizeH="0" baseline="0" dirty="0">
                  <a:ln>
                    <a:noFill/>
                  </a:ln>
                  <a:solidFill>
                    <a:schemeClr val="tx1"/>
                  </a:solidFill>
                  <a:effectLst/>
                  <a:latin typeface="+mj-lt"/>
                </a:endParaRPr>
              </a:p>
            </p:txBody>
          </p:sp>
          <p:grpSp>
            <p:nvGrpSpPr>
              <p:cNvPr id="531" name="グループ化 530">
                <a:extLst>
                  <a:ext uri="{FF2B5EF4-FFF2-40B4-BE49-F238E27FC236}">
                    <a16:creationId xmlns:a16="http://schemas.microsoft.com/office/drawing/2014/main" id="{E4B10768-AB65-4A74-AECD-46DF4FE98AA5}"/>
                  </a:ext>
                </a:extLst>
              </p:cNvPr>
              <p:cNvGrpSpPr/>
              <p:nvPr/>
            </p:nvGrpSpPr>
            <p:grpSpPr>
              <a:xfrm>
                <a:off x="481733" y="603251"/>
                <a:ext cx="6228000" cy="2293937"/>
                <a:chOff x="481733" y="603251"/>
                <a:chExt cx="6228000" cy="2293937"/>
              </a:xfrm>
            </p:grpSpPr>
            <p:cxnSp>
              <p:nvCxnSpPr>
                <p:cNvPr id="527" name="直線コネクタ 526">
                  <a:extLst>
                    <a:ext uri="{FF2B5EF4-FFF2-40B4-BE49-F238E27FC236}">
                      <a16:creationId xmlns:a16="http://schemas.microsoft.com/office/drawing/2014/main" id="{300033FC-0C11-4A62-8978-D6720B9E3521}"/>
                    </a:ext>
                  </a:extLst>
                </p:cNvPr>
                <p:cNvCxnSpPr>
                  <a:cxnSpLocks/>
                </p:cNvCxnSpPr>
                <p:nvPr/>
              </p:nvCxnSpPr>
              <p:spPr>
                <a:xfrm>
                  <a:off x="486930" y="603251"/>
                  <a:ext cx="0" cy="2293937"/>
                </a:xfrm>
                <a:prstGeom prst="line">
                  <a:avLst/>
                </a:prstGeom>
                <a:ln w="19050"/>
              </p:spPr>
              <p:style>
                <a:lnRef idx="1">
                  <a:schemeClr val="dk1"/>
                </a:lnRef>
                <a:fillRef idx="0">
                  <a:schemeClr val="dk1"/>
                </a:fillRef>
                <a:effectRef idx="0">
                  <a:schemeClr val="dk1"/>
                </a:effectRef>
                <a:fontRef idx="minor">
                  <a:schemeClr val="tx1"/>
                </a:fontRef>
              </p:style>
            </p:cxnSp>
            <p:cxnSp>
              <p:nvCxnSpPr>
                <p:cNvPr id="529" name="直線コネクタ 528">
                  <a:extLst>
                    <a:ext uri="{FF2B5EF4-FFF2-40B4-BE49-F238E27FC236}">
                      <a16:creationId xmlns:a16="http://schemas.microsoft.com/office/drawing/2014/main" id="{7B6911C1-DD26-4472-9664-62FD6BE3C8CC}"/>
                    </a:ext>
                  </a:extLst>
                </p:cNvPr>
                <p:cNvCxnSpPr>
                  <a:cxnSpLocks/>
                </p:cNvCxnSpPr>
                <p:nvPr/>
              </p:nvCxnSpPr>
              <p:spPr>
                <a:xfrm>
                  <a:off x="481733" y="2897188"/>
                  <a:ext cx="622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11" name="テキスト ボックス 710">
              <a:extLst>
                <a:ext uri="{FF2B5EF4-FFF2-40B4-BE49-F238E27FC236}">
                  <a16:creationId xmlns:a16="http://schemas.microsoft.com/office/drawing/2014/main" id="{0D937291-05DB-4F08-81EF-9238793051B8}"/>
                </a:ext>
              </a:extLst>
            </p:cNvPr>
            <p:cNvSpPr txBox="1"/>
            <p:nvPr/>
          </p:nvSpPr>
          <p:spPr>
            <a:xfrm rot="16200000">
              <a:off x="2293637" y="2501998"/>
              <a:ext cx="1617751" cy="307777"/>
            </a:xfrm>
            <a:prstGeom prst="rect">
              <a:avLst/>
            </a:prstGeom>
            <a:noFill/>
          </p:spPr>
          <p:txBody>
            <a:bodyPr wrap="none" rtlCol="0">
              <a:spAutoFit/>
            </a:bodyPr>
            <a:lstStyle/>
            <a:p>
              <a:r>
                <a:rPr kumimoji="1" lang="en-US" altLang="ja-JP" sz="1400" dirty="0"/>
                <a:t>Methylation Score</a:t>
              </a:r>
              <a:endParaRPr kumimoji="1" lang="ja-JP" altLang="en-US" sz="1400" dirty="0"/>
            </a:p>
          </p:txBody>
        </p:sp>
        <p:grpSp>
          <p:nvGrpSpPr>
            <p:cNvPr id="487" name="グループ化 486">
              <a:extLst>
                <a:ext uri="{FF2B5EF4-FFF2-40B4-BE49-F238E27FC236}">
                  <a16:creationId xmlns:a16="http://schemas.microsoft.com/office/drawing/2014/main" id="{1640AC23-C45D-9E10-DD41-DFD9CAF6979B}"/>
                </a:ext>
              </a:extLst>
            </p:cNvPr>
            <p:cNvGrpSpPr/>
            <p:nvPr/>
          </p:nvGrpSpPr>
          <p:grpSpPr>
            <a:xfrm>
              <a:off x="3753245" y="1795602"/>
              <a:ext cx="903561" cy="307777"/>
              <a:chOff x="3740545" y="1211402"/>
              <a:chExt cx="903561" cy="307777"/>
            </a:xfrm>
          </p:grpSpPr>
          <p:grpSp>
            <p:nvGrpSpPr>
              <p:cNvPr id="491" name="グループ化 490">
                <a:extLst>
                  <a:ext uri="{FF2B5EF4-FFF2-40B4-BE49-F238E27FC236}">
                    <a16:creationId xmlns:a16="http://schemas.microsoft.com/office/drawing/2014/main" id="{CB28D98D-8AA2-4452-B5D3-7B119C4485F4}"/>
                  </a:ext>
                </a:extLst>
              </p:cNvPr>
              <p:cNvGrpSpPr/>
              <p:nvPr/>
            </p:nvGrpSpPr>
            <p:grpSpPr>
              <a:xfrm>
                <a:off x="3740545" y="1514824"/>
                <a:ext cx="849313" cy="0"/>
                <a:chOff x="1343025" y="1062038"/>
                <a:chExt cx="849313" cy="0"/>
              </a:xfrm>
            </p:grpSpPr>
            <p:sp>
              <p:nvSpPr>
                <p:cNvPr id="47" name="Line 22">
                  <a:extLst>
                    <a:ext uri="{FF2B5EF4-FFF2-40B4-BE49-F238E27FC236}">
                      <a16:creationId xmlns:a16="http://schemas.microsoft.com/office/drawing/2014/main" id="{84D7DDF4-EA66-4DD1-96CD-C2495051539A}"/>
                    </a:ext>
                  </a:extLst>
                </p:cNvPr>
                <p:cNvSpPr>
                  <a:spLocks noChangeShapeType="1"/>
                </p:cNvSpPr>
                <p:nvPr/>
              </p:nvSpPr>
              <p:spPr bwMode="auto">
                <a:xfrm>
                  <a:off x="1343025" y="1062038"/>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Line 27">
                  <a:extLst>
                    <a:ext uri="{FF2B5EF4-FFF2-40B4-BE49-F238E27FC236}">
                      <a16:creationId xmlns:a16="http://schemas.microsoft.com/office/drawing/2014/main" id="{9D3EB566-5BDE-4CBB-9295-73F017B8193D}"/>
                    </a:ext>
                  </a:extLst>
                </p:cNvPr>
                <p:cNvSpPr>
                  <a:spLocks noChangeShapeType="1"/>
                </p:cNvSpPr>
                <p:nvPr/>
              </p:nvSpPr>
              <p:spPr bwMode="auto">
                <a:xfrm flipH="1">
                  <a:off x="1662113"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Line 28">
                  <a:extLst>
                    <a:ext uri="{FF2B5EF4-FFF2-40B4-BE49-F238E27FC236}">
                      <a16:creationId xmlns:a16="http://schemas.microsoft.com/office/drawing/2014/main" id="{F5FD6428-2C6D-4DF7-9A86-26491F9BFCD6}"/>
                    </a:ext>
                  </a:extLst>
                </p:cNvPr>
                <p:cNvSpPr>
                  <a:spLocks noChangeShapeType="1"/>
                </p:cNvSpPr>
                <p:nvPr/>
              </p:nvSpPr>
              <p:spPr bwMode="auto">
                <a:xfrm flipH="1">
                  <a:off x="1662113"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Line 29">
                  <a:extLst>
                    <a:ext uri="{FF2B5EF4-FFF2-40B4-BE49-F238E27FC236}">
                      <a16:creationId xmlns:a16="http://schemas.microsoft.com/office/drawing/2014/main" id="{DCD8CE82-8419-4B6F-A17E-7B948C83A6E4}"/>
                    </a:ext>
                  </a:extLst>
                </p:cNvPr>
                <p:cNvSpPr>
                  <a:spLocks noChangeShapeType="1"/>
                </p:cNvSpPr>
                <p:nvPr/>
              </p:nvSpPr>
              <p:spPr bwMode="auto">
                <a:xfrm flipH="1">
                  <a:off x="1662113"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Line 30">
                  <a:extLst>
                    <a:ext uri="{FF2B5EF4-FFF2-40B4-BE49-F238E27FC236}">
                      <a16:creationId xmlns:a16="http://schemas.microsoft.com/office/drawing/2014/main" id="{02829746-36EE-4ED9-9A02-B3AA366CBDB1}"/>
                    </a:ext>
                  </a:extLst>
                </p:cNvPr>
                <p:cNvSpPr>
                  <a:spLocks noChangeShapeType="1"/>
                </p:cNvSpPr>
                <p:nvPr/>
              </p:nvSpPr>
              <p:spPr bwMode="auto">
                <a:xfrm flipH="1">
                  <a:off x="1662113"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13" name="テキスト ボックス 712">
                <a:extLst>
                  <a:ext uri="{FF2B5EF4-FFF2-40B4-BE49-F238E27FC236}">
                    <a16:creationId xmlns:a16="http://schemas.microsoft.com/office/drawing/2014/main" id="{EC5FE600-DFC9-4238-B47A-E1088B78ADD0}"/>
                  </a:ext>
                </a:extLst>
              </p:cNvPr>
              <p:cNvSpPr txBox="1"/>
              <p:nvPr/>
            </p:nvSpPr>
            <p:spPr>
              <a:xfrm>
                <a:off x="4210974" y="1211402"/>
                <a:ext cx="433132" cy="307777"/>
              </a:xfrm>
              <a:prstGeom prst="rect">
                <a:avLst/>
              </a:prstGeom>
              <a:noFill/>
            </p:spPr>
            <p:txBody>
              <a:bodyPr wrap="none" rtlCol="0">
                <a:spAutoFit/>
              </a:bodyPr>
              <a:lstStyle/>
              <a:p>
                <a:r>
                  <a:rPr kumimoji="1" lang="en-US" altLang="ja-JP" sz="1400" dirty="0">
                    <a:latin typeface="+mj-lt"/>
                  </a:rPr>
                  <a:t>3.0</a:t>
                </a:r>
                <a:endParaRPr kumimoji="1" lang="ja-JP" altLang="en-US" sz="1400" dirty="0">
                  <a:latin typeface="+mj-lt"/>
                </a:endParaRPr>
              </a:p>
            </p:txBody>
          </p:sp>
        </p:grpSp>
        <p:grpSp>
          <p:nvGrpSpPr>
            <p:cNvPr id="486" name="グループ化 485">
              <a:extLst>
                <a:ext uri="{FF2B5EF4-FFF2-40B4-BE49-F238E27FC236}">
                  <a16:creationId xmlns:a16="http://schemas.microsoft.com/office/drawing/2014/main" id="{952B21A8-328D-F40A-9B68-D889CC53A479}"/>
                </a:ext>
              </a:extLst>
            </p:cNvPr>
            <p:cNvGrpSpPr/>
            <p:nvPr/>
          </p:nvGrpSpPr>
          <p:grpSpPr>
            <a:xfrm>
              <a:off x="4773416" y="2099024"/>
              <a:ext cx="990394" cy="917575"/>
              <a:chOff x="4760716" y="1514824"/>
              <a:chExt cx="990394" cy="917575"/>
            </a:xfrm>
          </p:grpSpPr>
          <p:grpSp>
            <p:nvGrpSpPr>
              <p:cNvPr id="493" name="グループ化 492">
                <a:extLst>
                  <a:ext uri="{FF2B5EF4-FFF2-40B4-BE49-F238E27FC236}">
                    <a16:creationId xmlns:a16="http://schemas.microsoft.com/office/drawing/2014/main" id="{1E5E0491-8B61-4890-8DF3-20B488E2998D}"/>
                  </a:ext>
                </a:extLst>
              </p:cNvPr>
              <p:cNvGrpSpPr/>
              <p:nvPr/>
            </p:nvGrpSpPr>
            <p:grpSpPr>
              <a:xfrm>
                <a:off x="4760716" y="1514824"/>
                <a:ext cx="849313" cy="917575"/>
                <a:chOff x="3613150" y="1062038"/>
                <a:chExt cx="849313" cy="917575"/>
              </a:xfrm>
            </p:grpSpPr>
            <p:sp>
              <p:nvSpPr>
                <p:cNvPr id="81" name="Line 57">
                  <a:extLst>
                    <a:ext uri="{FF2B5EF4-FFF2-40B4-BE49-F238E27FC236}">
                      <a16:creationId xmlns:a16="http://schemas.microsoft.com/office/drawing/2014/main" id="{8ED570B2-E97F-4A99-8BE9-CEA904E4DB10}"/>
                    </a:ext>
                  </a:extLst>
                </p:cNvPr>
                <p:cNvSpPr>
                  <a:spLocks noChangeShapeType="1"/>
                </p:cNvSpPr>
                <p:nvPr/>
              </p:nvSpPr>
              <p:spPr bwMode="auto">
                <a:xfrm>
                  <a:off x="3613150" y="1411288"/>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Rectangle 63">
                  <a:extLst>
                    <a:ext uri="{FF2B5EF4-FFF2-40B4-BE49-F238E27FC236}">
                      <a16:creationId xmlns:a16="http://schemas.microsoft.com/office/drawing/2014/main" id="{73BADF21-56AD-49D2-8BC8-54B04D04C6A8}"/>
                    </a:ext>
                  </a:extLst>
                </p:cNvPr>
                <p:cNvSpPr>
                  <a:spLocks noChangeArrowheads="1"/>
                </p:cNvSpPr>
                <p:nvPr/>
              </p:nvSpPr>
              <p:spPr bwMode="auto">
                <a:xfrm>
                  <a:off x="3932238" y="1062038"/>
                  <a:ext cx="211138" cy="458788"/>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Line 64">
                  <a:extLst>
                    <a:ext uri="{FF2B5EF4-FFF2-40B4-BE49-F238E27FC236}">
                      <a16:creationId xmlns:a16="http://schemas.microsoft.com/office/drawing/2014/main" id="{1BA6BE6F-1F6E-4BC4-A9AE-CE4F7D3C153D}"/>
                    </a:ext>
                  </a:extLst>
                </p:cNvPr>
                <p:cNvSpPr>
                  <a:spLocks noChangeShapeType="1"/>
                </p:cNvSpPr>
                <p:nvPr/>
              </p:nvSpPr>
              <p:spPr bwMode="auto">
                <a:xfrm flipV="1">
                  <a:off x="4037013" y="1520825"/>
                  <a:ext cx="0" cy="458788"/>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Line 65">
                  <a:extLst>
                    <a:ext uri="{FF2B5EF4-FFF2-40B4-BE49-F238E27FC236}">
                      <a16:creationId xmlns:a16="http://schemas.microsoft.com/office/drawing/2014/main" id="{9A5CFF81-EF94-4F1F-AD01-C6D0C160E93D}"/>
                    </a:ext>
                  </a:extLst>
                </p:cNvPr>
                <p:cNvSpPr>
                  <a:spLocks noChangeShapeType="1"/>
                </p:cNvSpPr>
                <p:nvPr/>
              </p:nvSpPr>
              <p:spPr bwMode="auto">
                <a:xfrm flipH="1">
                  <a:off x="3932238" y="1979613"/>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Line 66">
                  <a:extLst>
                    <a:ext uri="{FF2B5EF4-FFF2-40B4-BE49-F238E27FC236}">
                      <a16:creationId xmlns:a16="http://schemas.microsoft.com/office/drawing/2014/main" id="{2F889C4B-6B92-4FA7-B451-2B845558394B}"/>
                    </a:ext>
                  </a:extLst>
                </p:cNvPr>
                <p:cNvSpPr>
                  <a:spLocks noChangeShapeType="1"/>
                </p:cNvSpPr>
                <p:nvPr/>
              </p:nvSpPr>
              <p:spPr bwMode="auto">
                <a:xfrm flipH="1">
                  <a:off x="3932238"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Line 67">
                  <a:extLst>
                    <a:ext uri="{FF2B5EF4-FFF2-40B4-BE49-F238E27FC236}">
                      <a16:creationId xmlns:a16="http://schemas.microsoft.com/office/drawing/2014/main" id="{393BE6FA-0A4A-4429-998F-C4C2BED7BA71}"/>
                    </a:ext>
                  </a:extLst>
                </p:cNvPr>
                <p:cNvSpPr>
                  <a:spLocks noChangeShapeType="1"/>
                </p:cNvSpPr>
                <p:nvPr/>
              </p:nvSpPr>
              <p:spPr bwMode="auto">
                <a:xfrm flipH="1">
                  <a:off x="3932238"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19" name="テキスト ボックス 718">
                <a:extLst>
                  <a:ext uri="{FF2B5EF4-FFF2-40B4-BE49-F238E27FC236}">
                    <a16:creationId xmlns:a16="http://schemas.microsoft.com/office/drawing/2014/main" id="{A049CBBC-8BBE-426E-851C-9A2BEBB4D33C}"/>
                  </a:ext>
                </a:extLst>
              </p:cNvPr>
              <p:cNvSpPr txBox="1"/>
              <p:nvPr/>
            </p:nvSpPr>
            <p:spPr>
              <a:xfrm>
                <a:off x="5317978" y="1549155"/>
                <a:ext cx="433132" cy="307777"/>
              </a:xfrm>
              <a:prstGeom prst="rect">
                <a:avLst/>
              </a:prstGeom>
              <a:noFill/>
            </p:spPr>
            <p:txBody>
              <a:bodyPr wrap="none" rtlCol="0">
                <a:spAutoFit/>
              </a:bodyPr>
              <a:lstStyle/>
              <a:p>
                <a:r>
                  <a:rPr kumimoji="1" lang="en-US" altLang="ja-JP" sz="1400" dirty="0">
                    <a:latin typeface="+mj-lt"/>
                  </a:rPr>
                  <a:t>2.2</a:t>
                </a:r>
                <a:endParaRPr kumimoji="1" lang="ja-JP" altLang="en-US" sz="1400" dirty="0">
                  <a:latin typeface="+mj-lt"/>
                </a:endParaRPr>
              </a:p>
            </p:txBody>
          </p:sp>
        </p:grpSp>
        <p:grpSp>
          <p:nvGrpSpPr>
            <p:cNvPr id="479" name="グループ化 478">
              <a:extLst>
                <a:ext uri="{FF2B5EF4-FFF2-40B4-BE49-F238E27FC236}">
                  <a16:creationId xmlns:a16="http://schemas.microsoft.com/office/drawing/2014/main" id="{D8D8D1DB-556D-E8D5-7E41-2D344FA2C1E6}"/>
                </a:ext>
              </a:extLst>
            </p:cNvPr>
            <p:cNvGrpSpPr/>
            <p:nvPr/>
          </p:nvGrpSpPr>
          <p:grpSpPr>
            <a:xfrm>
              <a:off x="7756475" y="2099024"/>
              <a:ext cx="974588" cy="1376362"/>
              <a:chOff x="7743775" y="1514824"/>
              <a:chExt cx="974588" cy="1376362"/>
            </a:xfrm>
          </p:grpSpPr>
          <p:grpSp>
            <p:nvGrpSpPr>
              <p:cNvPr id="499" name="グループ化 498">
                <a:extLst>
                  <a:ext uri="{FF2B5EF4-FFF2-40B4-BE49-F238E27FC236}">
                    <a16:creationId xmlns:a16="http://schemas.microsoft.com/office/drawing/2014/main" id="{02C53A01-37B8-420E-9546-915BC0471C29}"/>
                  </a:ext>
                </a:extLst>
              </p:cNvPr>
              <p:cNvGrpSpPr/>
              <p:nvPr/>
            </p:nvGrpSpPr>
            <p:grpSpPr>
              <a:xfrm>
                <a:off x="7743775" y="1514824"/>
                <a:ext cx="849313" cy="1376362"/>
                <a:chOff x="11688763" y="1062038"/>
                <a:chExt cx="849313" cy="1376362"/>
              </a:xfrm>
            </p:grpSpPr>
            <p:sp>
              <p:nvSpPr>
                <p:cNvPr id="188" name="Line 167">
                  <a:extLst>
                    <a:ext uri="{FF2B5EF4-FFF2-40B4-BE49-F238E27FC236}">
                      <a16:creationId xmlns:a16="http://schemas.microsoft.com/office/drawing/2014/main" id="{7B89EE25-430F-43B2-A72C-D22263A14AF9}"/>
                    </a:ext>
                  </a:extLst>
                </p:cNvPr>
                <p:cNvSpPr>
                  <a:spLocks noChangeShapeType="1"/>
                </p:cNvSpPr>
                <p:nvPr/>
              </p:nvSpPr>
              <p:spPr bwMode="auto">
                <a:xfrm>
                  <a:off x="11688763" y="1979613"/>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 name="Rectangle 172">
                  <a:extLst>
                    <a:ext uri="{FF2B5EF4-FFF2-40B4-BE49-F238E27FC236}">
                      <a16:creationId xmlns:a16="http://schemas.microsoft.com/office/drawing/2014/main" id="{2DE98341-3942-46B4-ADC9-04C819395468}"/>
                    </a:ext>
                  </a:extLst>
                </p:cNvPr>
                <p:cNvSpPr>
                  <a:spLocks noChangeArrowheads="1"/>
                </p:cNvSpPr>
                <p:nvPr/>
              </p:nvSpPr>
              <p:spPr bwMode="auto">
                <a:xfrm>
                  <a:off x="12007851" y="1520825"/>
                  <a:ext cx="211138" cy="917575"/>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 name="Line 173">
                  <a:extLst>
                    <a:ext uri="{FF2B5EF4-FFF2-40B4-BE49-F238E27FC236}">
                      <a16:creationId xmlns:a16="http://schemas.microsoft.com/office/drawing/2014/main" id="{28568758-E7B3-4716-9F2C-32E1D8CC3C08}"/>
                    </a:ext>
                  </a:extLst>
                </p:cNvPr>
                <p:cNvSpPr>
                  <a:spLocks noChangeShapeType="1"/>
                </p:cNvSpPr>
                <p:nvPr/>
              </p:nvSpPr>
              <p:spPr bwMode="auto">
                <a:xfrm>
                  <a:off x="12112626" y="1062038"/>
                  <a:ext cx="0" cy="458788"/>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5" name="Line 174">
                  <a:extLst>
                    <a:ext uri="{FF2B5EF4-FFF2-40B4-BE49-F238E27FC236}">
                      <a16:creationId xmlns:a16="http://schemas.microsoft.com/office/drawing/2014/main" id="{5383E20B-33AC-4B0A-9401-0788315E0D41}"/>
                    </a:ext>
                  </a:extLst>
                </p:cNvPr>
                <p:cNvSpPr>
                  <a:spLocks noChangeShapeType="1"/>
                </p:cNvSpPr>
                <p:nvPr/>
              </p:nvSpPr>
              <p:spPr bwMode="auto">
                <a:xfrm flipH="1">
                  <a:off x="12007851" y="2438400"/>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6" name="Line 175">
                  <a:extLst>
                    <a:ext uri="{FF2B5EF4-FFF2-40B4-BE49-F238E27FC236}">
                      <a16:creationId xmlns:a16="http://schemas.microsoft.com/office/drawing/2014/main" id="{0D6DC1C9-C701-4ECD-B446-852ACED22E05}"/>
                    </a:ext>
                  </a:extLst>
                </p:cNvPr>
                <p:cNvSpPr>
                  <a:spLocks noChangeShapeType="1"/>
                </p:cNvSpPr>
                <p:nvPr/>
              </p:nvSpPr>
              <p:spPr bwMode="auto">
                <a:xfrm flipH="1">
                  <a:off x="12007851"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7" name="Line 176">
                  <a:extLst>
                    <a:ext uri="{FF2B5EF4-FFF2-40B4-BE49-F238E27FC236}">
                      <a16:creationId xmlns:a16="http://schemas.microsoft.com/office/drawing/2014/main" id="{B2794460-4505-4EFD-88DB-6FD410965932}"/>
                    </a:ext>
                  </a:extLst>
                </p:cNvPr>
                <p:cNvSpPr>
                  <a:spLocks noChangeShapeType="1"/>
                </p:cNvSpPr>
                <p:nvPr/>
              </p:nvSpPr>
              <p:spPr bwMode="auto">
                <a:xfrm flipH="1">
                  <a:off x="12007851" y="1979613"/>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31" name="テキスト ボックス 730">
                <a:extLst>
                  <a:ext uri="{FF2B5EF4-FFF2-40B4-BE49-F238E27FC236}">
                    <a16:creationId xmlns:a16="http://schemas.microsoft.com/office/drawing/2014/main" id="{4E073773-0B63-4793-A6B8-6564995D4741}"/>
                  </a:ext>
                </a:extLst>
              </p:cNvPr>
              <p:cNvSpPr txBox="1"/>
              <p:nvPr/>
            </p:nvSpPr>
            <p:spPr>
              <a:xfrm>
                <a:off x="8285231" y="2113449"/>
                <a:ext cx="433132" cy="307777"/>
              </a:xfrm>
              <a:prstGeom prst="rect">
                <a:avLst/>
              </a:prstGeom>
              <a:noFill/>
            </p:spPr>
            <p:txBody>
              <a:bodyPr wrap="none" rtlCol="0">
                <a:spAutoFit/>
              </a:bodyPr>
              <a:lstStyle/>
              <a:p>
                <a:r>
                  <a:rPr kumimoji="1" lang="en-US" altLang="ja-JP" sz="1400" dirty="0">
                    <a:latin typeface="+mj-lt"/>
                  </a:rPr>
                  <a:t>1.0</a:t>
                </a:r>
                <a:endParaRPr kumimoji="1" lang="ja-JP" altLang="en-US" sz="1400" dirty="0">
                  <a:latin typeface="+mj-lt"/>
                </a:endParaRPr>
              </a:p>
            </p:txBody>
          </p:sp>
        </p:grpSp>
        <p:grpSp>
          <p:nvGrpSpPr>
            <p:cNvPr id="478" name="グループ化 477">
              <a:extLst>
                <a:ext uri="{FF2B5EF4-FFF2-40B4-BE49-F238E27FC236}">
                  <a16:creationId xmlns:a16="http://schemas.microsoft.com/office/drawing/2014/main" id="{F1F3CDCD-B06F-16F2-E2C8-19A1A853D10B}"/>
                </a:ext>
              </a:extLst>
            </p:cNvPr>
            <p:cNvGrpSpPr/>
            <p:nvPr/>
          </p:nvGrpSpPr>
          <p:grpSpPr>
            <a:xfrm>
              <a:off x="8750266" y="1795600"/>
              <a:ext cx="983791" cy="307777"/>
              <a:chOff x="8737566" y="1211400"/>
              <a:chExt cx="983791" cy="307777"/>
            </a:xfrm>
          </p:grpSpPr>
          <p:grpSp>
            <p:nvGrpSpPr>
              <p:cNvPr id="501" name="グループ化 500">
                <a:extLst>
                  <a:ext uri="{FF2B5EF4-FFF2-40B4-BE49-F238E27FC236}">
                    <a16:creationId xmlns:a16="http://schemas.microsoft.com/office/drawing/2014/main" id="{AB8EE634-880A-425C-8D44-366C7FA27A78}"/>
                  </a:ext>
                </a:extLst>
              </p:cNvPr>
              <p:cNvGrpSpPr/>
              <p:nvPr/>
            </p:nvGrpSpPr>
            <p:grpSpPr>
              <a:xfrm>
                <a:off x="8737566" y="1514824"/>
                <a:ext cx="849313" cy="0"/>
                <a:chOff x="14233525" y="1062038"/>
                <a:chExt cx="849313" cy="0"/>
              </a:xfrm>
            </p:grpSpPr>
            <p:sp>
              <p:nvSpPr>
                <p:cNvPr id="223" name="Line 203">
                  <a:extLst>
                    <a:ext uri="{FF2B5EF4-FFF2-40B4-BE49-F238E27FC236}">
                      <a16:creationId xmlns:a16="http://schemas.microsoft.com/office/drawing/2014/main" id="{B6AE10D8-AE47-4DE5-8155-1BCD490350FA}"/>
                    </a:ext>
                  </a:extLst>
                </p:cNvPr>
                <p:cNvSpPr>
                  <a:spLocks noChangeShapeType="1"/>
                </p:cNvSpPr>
                <p:nvPr/>
              </p:nvSpPr>
              <p:spPr bwMode="auto">
                <a:xfrm>
                  <a:off x="14233525" y="1062038"/>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Line 208">
                  <a:extLst>
                    <a:ext uri="{FF2B5EF4-FFF2-40B4-BE49-F238E27FC236}">
                      <a16:creationId xmlns:a16="http://schemas.microsoft.com/office/drawing/2014/main" id="{BAE579EB-2106-4C37-904F-7EB8B5779567}"/>
                    </a:ext>
                  </a:extLst>
                </p:cNvPr>
                <p:cNvSpPr>
                  <a:spLocks noChangeShapeType="1"/>
                </p:cNvSpPr>
                <p:nvPr/>
              </p:nvSpPr>
              <p:spPr bwMode="auto">
                <a:xfrm flipH="1">
                  <a:off x="14552613"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9" name="Line 209">
                  <a:extLst>
                    <a:ext uri="{FF2B5EF4-FFF2-40B4-BE49-F238E27FC236}">
                      <a16:creationId xmlns:a16="http://schemas.microsoft.com/office/drawing/2014/main" id="{2E0F3449-87C7-409E-B41F-A51940417CF8}"/>
                    </a:ext>
                  </a:extLst>
                </p:cNvPr>
                <p:cNvSpPr>
                  <a:spLocks noChangeShapeType="1"/>
                </p:cNvSpPr>
                <p:nvPr/>
              </p:nvSpPr>
              <p:spPr bwMode="auto">
                <a:xfrm flipH="1">
                  <a:off x="14552613"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0" name="Line 210">
                  <a:extLst>
                    <a:ext uri="{FF2B5EF4-FFF2-40B4-BE49-F238E27FC236}">
                      <a16:creationId xmlns:a16="http://schemas.microsoft.com/office/drawing/2014/main" id="{119F5577-ADFC-4725-BEBF-D397CD036A91}"/>
                    </a:ext>
                  </a:extLst>
                </p:cNvPr>
                <p:cNvSpPr>
                  <a:spLocks noChangeShapeType="1"/>
                </p:cNvSpPr>
                <p:nvPr/>
              </p:nvSpPr>
              <p:spPr bwMode="auto">
                <a:xfrm flipH="1">
                  <a:off x="14552613"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Line 211">
                  <a:extLst>
                    <a:ext uri="{FF2B5EF4-FFF2-40B4-BE49-F238E27FC236}">
                      <a16:creationId xmlns:a16="http://schemas.microsoft.com/office/drawing/2014/main" id="{C83FE796-23B9-40B8-9256-F669A35BEE2E}"/>
                    </a:ext>
                  </a:extLst>
                </p:cNvPr>
                <p:cNvSpPr>
                  <a:spLocks noChangeShapeType="1"/>
                </p:cNvSpPr>
                <p:nvPr/>
              </p:nvSpPr>
              <p:spPr bwMode="auto">
                <a:xfrm flipH="1">
                  <a:off x="14552613" y="10620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35" name="テキスト ボックス 734">
                <a:extLst>
                  <a:ext uri="{FF2B5EF4-FFF2-40B4-BE49-F238E27FC236}">
                    <a16:creationId xmlns:a16="http://schemas.microsoft.com/office/drawing/2014/main" id="{630D3FFC-4900-4789-AD23-AF44FE3E0BA4}"/>
                  </a:ext>
                </a:extLst>
              </p:cNvPr>
              <p:cNvSpPr txBox="1"/>
              <p:nvPr/>
            </p:nvSpPr>
            <p:spPr>
              <a:xfrm>
                <a:off x="9288225" y="1211400"/>
                <a:ext cx="433132" cy="307777"/>
              </a:xfrm>
              <a:prstGeom prst="rect">
                <a:avLst/>
              </a:prstGeom>
              <a:noFill/>
            </p:spPr>
            <p:txBody>
              <a:bodyPr wrap="none" rtlCol="0">
                <a:spAutoFit/>
              </a:bodyPr>
              <a:lstStyle/>
              <a:p>
                <a:r>
                  <a:rPr kumimoji="1" lang="en-US" altLang="ja-JP" sz="1400" dirty="0">
                    <a:latin typeface="+mj-lt"/>
                  </a:rPr>
                  <a:t>3.0</a:t>
                </a:r>
                <a:endParaRPr kumimoji="1" lang="ja-JP" altLang="en-US" sz="1400" dirty="0">
                  <a:latin typeface="+mj-lt"/>
                </a:endParaRPr>
              </a:p>
            </p:txBody>
          </p:sp>
        </p:grpSp>
        <p:sp>
          <p:nvSpPr>
            <p:cNvPr id="764" name="テキスト ボックス 763">
              <a:extLst>
                <a:ext uri="{FF2B5EF4-FFF2-40B4-BE49-F238E27FC236}">
                  <a16:creationId xmlns:a16="http://schemas.microsoft.com/office/drawing/2014/main" id="{5B07E700-B648-4727-96A7-997C61779E68}"/>
                </a:ext>
              </a:extLst>
            </p:cNvPr>
            <p:cNvSpPr txBox="1"/>
            <p:nvPr/>
          </p:nvSpPr>
          <p:spPr>
            <a:xfrm>
              <a:off x="6811937" y="8380633"/>
              <a:ext cx="715260" cy="523220"/>
            </a:xfrm>
            <a:prstGeom prst="rect">
              <a:avLst/>
            </a:prstGeom>
            <a:noFill/>
          </p:spPr>
          <p:txBody>
            <a:bodyPr wrap="none" rtlCol="0">
              <a:spAutoFit/>
            </a:bodyPr>
            <a:lstStyle/>
            <a:p>
              <a:pPr algn="ctr"/>
              <a:r>
                <a:rPr kumimoji="1" lang="en-US" altLang="ja-JP" sz="1400" b="1" dirty="0"/>
                <a:t>Por</a:t>
              </a:r>
            </a:p>
            <a:p>
              <a:pPr algn="ctr"/>
              <a:r>
                <a:rPr kumimoji="1" lang="en-US" altLang="ja-JP" sz="1400" b="1" dirty="0"/>
                <a:t>(n=38)</a:t>
              </a:r>
              <a:endParaRPr kumimoji="1" lang="ja-JP" altLang="en-US" sz="1400" b="1" dirty="0"/>
            </a:p>
          </p:txBody>
        </p:sp>
        <p:sp>
          <p:nvSpPr>
            <p:cNvPr id="676" name="テキスト ボックス 675">
              <a:extLst>
                <a:ext uri="{FF2B5EF4-FFF2-40B4-BE49-F238E27FC236}">
                  <a16:creationId xmlns:a16="http://schemas.microsoft.com/office/drawing/2014/main" id="{FA734142-D3ED-42FC-815F-F7E31BE8D6CA}"/>
                </a:ext>
              </a:extLst>
            </p:cNvPr>
            <p:cNvSpPr txBox="1"/>
            <p:nvPr/>
          </p:nvSpPr>
          <p:spPr>
            <a:xfrm>
              <a:off x="6807821" y="3956733"/>
              <a:ext cx="715260" cy="523220"/>
            </a:xfrm>
            <a:prstGeom prst="rect">
              <a:avLst/>
            </a:prstGeom>
            <a:noFill/>
          </p:spPr>
          <p:txBody>
            <a:bodyPr wrap="none" rtlCol="0">
              <a:spAutoFit/>
            </a:bodyPr>
            <a:lstStyle/>
            <a:p>
              <a:pPr algn="ctr"/>
              <a:r>
                <a:rPr kumimoji="1" lang="en-US" altLang="ja-JP" sz="1400" b="1" dirty="0"/>
                <a:t>Por</a:t>
              </a:r>
            </a:p>
            <a:p>
              <a:pPr algn="ctr"/>
              <a:r>
                <a:rPr kumimoji="1" lang="en-US" altLang="ja-JP" sz="1400" b="1" dirty="0"/>
                <a:t>(n=38)</a:t>
              </a:r>
              <a:endParaRPr kumimoji="1" lang="ja-JP" altLang="en-US" sz="1400" b="1" dirty="0"/>
            </a:p>
          </p:txBody>
        </p:sp>
        <p:grpSp>
          <p:nvGrpSpPr>
            <p:cNvPr id="484" name="グループ化 483">
              <a:extLst>
                <a:ext uri="{FF2B5EF4-FFF2-40B4-BE49-F238E27FC236}">
                  <a16:creationId xmlns:a16="http://schemas.microsoft.com/office/drawing/2014/main" id="{0750C167-43C5-3649-D7A2-29E2B526C768}"/>
                </a:ext>
              </a:extLst>
            </p:cNvPr>
            <p:cNvGrpSpPr/>
            <p:nvPr/>
          </p:nvGrpSpPr>
          <p:grpSpPr>
            <a:xfrm>
              <a:off x="6792485" y="2099024"/>
              <a:ext cx="970435" cy="1376363"/>
              <a:chOff x="6779785" y="1514824"/>
              <a:chExt cx="970435" cy="1376363"/>
            </a:xfrm>
          </p:grpSpPr>
          <p:grpSp>
            <p:nvGrpSpPr>
              <p:cNvPr id="495" name="グループ化 494">
                <a:extLst>
                  <a:ext uri="{FF2B5EF4-FFF2-40B4-BE49-F238E27FC236}">
                    <a16:creationId xmlns:a16="http://schemas.microsoft.com/office/drawing/2014/main" id="{F9B5C9F1-C1DE-4E73-B361-AE7755A86B04}"/>
                  </a:ext>
                </a:extLst>
              </p:cNvPr>
              <p:cNvGrpSpPr/>
              <p:nvPr/>
            </p:nvGrpSpPr>
            <p:grpSpPr>
              <a:xfrm>
                <a:off x="6779785" y="1514824"/>
                <a:ext cx="849313" cy="1376363"/>
                <a:chOff x="6034088" y="1138238"/>
                <a:chExt cx="849313" cy="1376363"/>
              </a:xfrm>
            </p:grpSpPr>
            <p:sp>
              <p:nvSpPr>
                <p:cNvPr id="117" name="Line 94">
                  <a:extLst>
                    <a:ext uri="{FF2B5EF4-FFF2-40B4-BE49-F238E27FC236}">
                      <a16:creationId xmlns:a16="http://schemas.microsoft.com/office/drawing/2014/main" id="{E649C024-435B-48BE-AA8C-DFED2EF16209}"/>
                    </a:ext>
                  </a:extLst>
                </p:cNvPr>
                <p:cNvSpPr>
                  <a:spLocks noChangeShapeType="1"/>
                </p:cNvSpPr>
                <p:nvPr/>
              </p:nvSpPr>
              <p:spPr bwMode="auto">
                <a:xfrm>
                  <a:off x="6034088" y="1633538"/>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Rectangle 100">
                  <a:extLst>
                    <a:ext uri="{FF2B5EF4-FFF2-40B4-BE49-F238E27FC236}">
                      <a16:creationId xmlns:a16="http://schemas.microsoft.com/office/drawing/2014/main" id="{069373DF-BDC1-46A6-AAE9-974B6053CF52}"/>
                    </a:ext>
                  </a:extLst>
                </p:cNvPr>
                <p:cNvSpPr>
                  <a:spLocks noChangeArrowheads="1"/>
                </p:cNvSpPr>
                <p:nvPr/>
              </p:nvSpPr>
              <p:spPr bwMode="auto">
                <a:xfrm>
                  <a:off x="6353176" y="1138238"/>
                  <a:ext cx="211138" cy="917575"/>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Line 101">
                  <a:extLst>
                    <a:ext uri="{FF2B5EF4-FFF2-40B4-BE49-F238E27FC236}">
                      <a16:creationId xmlns:a16="http://schemas.microsoft.com/office/drawing/2014/main" id="{3509BF20-44F8-4D3B-AEFC-E9EC7F986066}"/>
                    </a:ext>
                  </a:extLst>
                </p:cNvPr>
                <p:cNvSpPr>
                  <a:spLocks noChangeShapeType="1"/>
                </p:cNvSpPr>
                <p:nvPr/>
              </p:nvSpPr>
              <p:spPr bwMode="auto">
                <a:xfrm flipV="1">
                  <a:off x="6457951" y="2055813"/>
                  <a:ext cx="0" cy="458788"/>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Line 102">
                  <a:extLst>
                    <a:ext uri="{FF2B5EF4-FFF2-40B4-BE49-F238E27FC236}">
                      <a16:creationId xmlns:a16="http://schemas.microsoft.com/office/drawing/2014/main" id="{61117C9E-6667-484E-847C-2A2EE9AF79CA}"/>
                    </a:ext>
                  </a:extLst>
                </p:cNvPr>
                <p:cNvSpPr>
                  <a:spLocks noChangeShapeType="1"/>
                </p:cNvSpPr>
                <p:nvPr/>
              </p:nvSpPr>
              <p:spPr bwMode="auto">
                <a:xfrm flipH="1">
                  <a:off x="6353176" y="2514600"/>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Line 103">
                  <a:extLst>
                    <a:ext uri="{FF2B5EF4-FFF2-40B4-BE49-F238E27FC236}">
                      <a16:creationId xmlns:a16="http://schemas.microsoft.com/office/drawing/2014/main" id="{ABFC3418-F32D-4178-9C72-639D8B9195FC}"/>
                    </a:ext>
                  </a:extLst>
                </p:cNvPr>
                <p:cNvSpPr>
                  <a:spLocks noChangeShapeType="1"/>
                </p:cNvSpPr>
                <p:nvPr/>
              </p:nvSpPr>
              <p:spPr bwMode="auto">
                <a:xfrm flipH="1">
                  <a:off x="6353176" y="1138238"/>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Line 104">
                  <a:extLst>
                    <a:ext uri="{FF2B5EF4-FFF2-40B4-BE49-F238E27FC236}">
                      <a16:creationId xmlns:a16="http://schemas.microsoft.com/office/drawing/2014/main" id="{E0814780-025B-4C09-B6F0-4D3E58ABBD73}"/>
                    </a:ext>
                  </a:extLst>
                </p:cNvPr>
                <p:cNvSpPr>
                  <a:spLocks noChangeShapeType="1"/>
                </p:cNvSpPr>
                <p:nvPr/>
              </p:nvSpPr>
              <p:spPr bwMode="auto">
                <a:xfrm flipH="1">
                  <a:off x="6353176" y="1597025"/>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23" name="テキスト ボックス 722">
                <a:extLst>
                  <a:ext uri="{FF2B5EF4-FFF2-40B4-BE49-F238E27FC236}">
                    <a16:creationId xmlns:a16="http://schemas.microsoft.com/office/drawing/2014/main" id="{17D6ED84-4BE0-4089-86F8-F1014647846C}"/>
                  </a:ext>
                </a:extLst>
              </p:cNvPr>
              <p:cNvSpPr txBox="1"/>
              <p:nvPr/>
            </p:nvSpPr>
            <p:spPr>
              <a:xfrm>
                <a:off x="7317088" y="1701555"/>
                <a:ext cx="433132" cy="307777"/>
              </a:xfrm>
              <a:prstGeom prst="rect">
                <a:avLst/>
              </a:prstGeom>
              <a:noFill/>
            </p:spPr>
            <p:txBody>
              <a:bodyPr wrap="none" rtlCol="0">
                <a:spAutoFit/>
              </a:bodyPr>
              <a:lstStyle/>
              <a:p>
                <a:r>
                  <a:rPr kumimoji="1" lang="en-US" altLang="ja-JP" sz="1400" dirty="0">
                    <a:latin typeface="+mj-lt"/>
                  </a:rPr>
                  <a:t>1.9</a:t>
                </a:r>
                <a:endParaRPr kumimoji="1" lang="ja-JP" altLang="en-US" sz="1400" dirty="0">
                  <a:latin typeface="+mj-lt"/>
                </a:endParaRPr>
              </a:p>
            </p:txBody>
          </p:sp>
        </p:grpSp>
        <p:grpSp>
          <p:nvGrpSpPr>
            <p:cNvPr id="490" name="グループ化 489">
              <a:extLst>
                <a:ext uri="{FF2B5EF4-FFF2-40B4-BE49-F238E27FC236}">
                  <a16:creationId xmlns:a16="http://schemas.microsoft.com/office/drawing/2014/main" id="{A215EBC7-F679-5C56-F0E9-2A018526B4B1}"/>
                </a:ext>
              </a:extLst>
            </p:cNvPr>
            <p:cNvGrpSpPr/>
            <p:nvPr/>
          </p:nvGrpSpPr>
          <p:grpSpPr>
            <a:xfrm>
              <a:off x="3662630" y="6203787"/>
              <a:ext cx="6023132" cy="2027238"/>
              <a:chOff x="3649930" y="5902325"/>
              <a:chExt cx="6023132" cy="2027238"/>
            </a:xfrm>
          </p:grpSpPr>
          <p:grpSp>
            <p:nvGrpSpPr>
              <p:cNvPr id="2" name="グループ化 1">
                <a:extLst>
                  <a:ext uri="{FF2B5EF4-FFF2-40B4-BE49-F238E27FC236}">
                    <a16:creationId xmlns:a16="http://schemas.microsoft.com/office/drawing/2014/main" id="{E2E6DA64-A198-51A6-4741-5BA91751CA1E}"/>
                  </a:ext>
                </a:extLst>
              </p:cNvPr>
              <p:cNvGrpSpPr/>
              <p:nvPr/>
            </p:nvGrpSpPr>
            <p:grpSpPr>
              <a:xfrm>
                <a:off x="8737566" y="7188911"/>
                <a:ext cx="935496" cy="406441"/>
                <a:chOff x="10322038" y="7144311"/>
                <a:chExt cx="935496" cy="406441"/>
              </a:xfrm>
            </p:grpSpPr>
            <p:grpSp>
              <p:nvGrpSpPr>
                <p:cNvPr id="3" name="グループ化 2">
                  <a:extLst>
                    <a:ext uri="{FF2B5EF4-FFF2-40B4-BE49-F238E27FC236}">
                      <a16:creationId xmlns:a16="http://schemas.microsoft.com/office/drawing/2014/main" id="{D0E1F3CF-EBB1-80C9-8B14-5224A7E4EE75}"/>
                    </a:ext>
                  </a:extLst>
                </p:cNvPr>
                <p:cNvGrpSpPr/>
                <p:nvPr/>
              </p:nvGrpSpPr>
              <p:grpSpPr>
                <a:xfrm>
                  <a:off x="10322038" y="7334752"/>
                  <a:ext cx="849312" cy="216000"/>
                  <a:chOff x="14712950" y="7527925"/>
                  <a:chExt cx="849312" cy="266700"/>
                </a:xfrm>
              </p:grpSpPr>
              <p:sp>
                <p:nvSpPr>
                  <p:cNvPr id="5" name="Line 244">
                    <a:extLst>
                      <a:ext uri="{FF2B5EF4-FFF2-40B4-BE49-F238E27FC236}">
                        <a16:creationId xmlns:a16="http://schemas.microsoft.com/office/drawing/2014/main" id="{35EE3E38-0143-0269-B6E4-A43D4DE5988C}"/>
                      </a:ext>
                    </a:extLst>
                  </p:cNvPr>
                  <p:cNvSpPr>
                    <a:spLocks noChangeShapeType="1"/>
                  </p:cNvSpPr>
                  <p:nvPr/>
                </p:nvSpPr>
                <p:spPr bwMode="auto">
                  <a:xfrm>
                    <a:off x="14712950" y="7658100"/>
                    <a:ext cx="849312"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 name="Rectangle 249">
                    <a:extLst>
                      <a:ext uri="{FF2B5EF4-FFF2-40B4-BE49-F238E27FC236}">
                        <a16:creationId xmlns:a16="http://schemas.microsoft.com/office/drawing/2014/main" id="{2CF65E7E-6C76-CDDB-4C0D-7B03B15CB3AC}"/>
                      </a:ext>
                    </a:extLst>
                  </p:cNvPr>
                  <p:cNvSpPr>
                    <a:spLocks noChangeArrowheads="1"/>
                  </p:cNvSpPr>
                  <p:nvPr/>
                </p:nvSpPr>
                <p:spPr bwMode="auto">
                  <a:xfrm>
                    <a:off x="15032038" y="7527925"/>
                    <a:ext cx="211137" cy="266700"/>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Line 250">
                    <a:extLst>
                      <a:ext uri="{FF2B5EF4-FFF2-40B4-BE49-F238E27FC236}">
                        <a16:creationId xmlns:a16="http://schemas.microsoft.com/office/drawing/2014/main" id="{1F3A71D2-AA4C-4FF2-D64F-A24C1E3821C2}"/>
                      </a:ext>
                    </a:extLst>
                  </p:cNvPr>
                  <p:cNvSpPr>
                    <a:spLocks noChangeShapeType="1"/>
                  </p:cNvSpPr>
                  <p:nvPr/>
                </p:nvSpPr>
                <p:spPr bwMode="auto">
                  <a:xfrm flipH="1">
                    <a:off x="15032038" y="7794625"/>
                    <a:ext cx="211137"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Line 251">
                    <a:extLst>
                      <a:ext uri="{FF2B5EF4-FFF2-40B4-BE49-F238E27FC236}">
                        <a16:creationId xmlns:a16="http://schemas.microsoft.com/office/drawing/2014/main" id="{7C820AA1-BB9F-87AD-E7DB-326AD0B3EB1A}"/>
                      </a:ext>
                    </a:extLst>
                  </p:cNvPr>
                  <p:cNvSpPr>
                    <a:spLocks noChangeShapeType="1"/>
                  </p:cNvSpPr>
                  <p:nvPr/>
                </p:nvSpPr>
                <p:spPr bwMode="auto">
                  <a:xfrm flipH="1">
                    <a:off x="15032038" y="7527925"/>
                    <a:ext cx="211137"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Line 252">
                    <a:extLst>
                      <a:ext uri="{FF2B5EF4-FFF2-40B4-BE49-F238E27FC236}">
                        <a16:creationId xmlns:a16="http://schemas.microsoft.com/office/drawing/2014/main" id="{DF6BF5F4-DD7F-7BA1-A36D-1808B9E2407C}"/>
                      </a:ext>
                    </a:extLst>
                  </p:cNvPr>
                  <p:cNvSpPr>
                    <a:spLocks noChangeShapeType="1"/>
                  </p:cNvSpPr>
                  <p:nvPr/>
                </p:nvSpPr>
                <p:spPr bwMode="auto">
                  <a:xfrm flipH="1">
                    <a:off x="15032038" y="7661275"/>
                    <a:ext cx="211137"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4" name="テキスト ボックス 3">
                  <a:extLst>
                    <a:ext uri="{FF2B5EF4-FFF2-40B4-BE49-F238E27FC236}">
                      <a16:creationId xmlns:a16="http://schemas.microsoft.com/office/drawing/2014/main" id="{BF99FA59-B0D9-281C-4BE7-0383AD575721}"/>
                    </a:ext>
                  </a:extLst>
                </p:cNvPr>
                <p:cNvSpPr txBox="1"/>
                <p:nvPr/>
              </p:nvSpPr>
              <p:spPr>
                <a:xfrm>
                  <a:off x="10824402" y="7144311"/>
                  <a:ext cx="433132" cy="307777"/>
                </a:xfrm>
                <a:prstGeom prst="rect">
                  <a:avLst/>
                </a:prstGeom>
                <a:noFill/>
              </p:spPr>
              <p:txBody>
                <a:bodyPr wrap="none" rtlCol="0">
                  <a:spAutoFit/>
                </a:bodyPr>
                <a:lstStyle/>
                <a:p>
                  <a:r>
                    <a:rPr kumimoji="1" lang="en-US" altLang="ja-JP" sz="1400" dirty="0">
                      <a:latin typeface="+mj-lt"/>
                    </a:rPr>
                    <a:t>3.0</a:t>
                  </a:r>
                  <a:endParaRPr kumimoji="1" lang="ja-JP" altLang="en-US" sz="1400" dirty="0">
                    <a:latin typeface="+mj-lt"/>
                  </a:endParaRPr>
                </a:p>
              </p:txBody>
            </p:sp>
          </p:grpSp>
          <p:grpSp>
            <p:nvGrpSpPr>
              <p:cNvPr id="10" name="グループ化 9">
                <a:extLst>
                  <a:ext uri="{FF2B5EF4-FFF2-40B4-BE49-F238E27FC236}">
                    <a16:creationId xmlns:a16="http://schemas.microsoft.com/office/drawing/2014/main" id="{4D96A4FB-3BD6-BFC3-D4FF-DFC3739158F1}"/>
                  </a:ext>
                </a:extLst>
              </p:cNvPr>
              <p:cNvGrpSpPr/>
              <p:nvPr/>
            </p:nvGrpSpPr>
            <p:grpSpPr>
              <a:xfrm>
                <a:off x="3649930" y="6801501"/>
                <a:ext cx="994176" cy="1128058"/>
                <a:chOff x="1023467" y="6801501"/>
                <a:chExt cx="994176" cy="1128058"/>
              </a:xfrm>
            </p:grpSpPr>
            <p:grpSp>
              <p:nvGrpSpPr>
                <p:cNvPr id="11" name="グループ化 10">
                  <a:extLst>
                    <a:ext uri="{FF2B5EF4-FFF2-40B4-BE49-F238E27FC236}">
                      <a16:creationId xmlns:a16="http://schemas.microsoft.com/office/drawing/2014/main" id="{758B1A16-3FB2-1658-0A1B-81D2B1C45A9A}"/>
                    </a:ext>
                  </a:extLst>
                </p:cNvPr>
                <p:cNvGrpSpPr/>
                <p:nvPr/>
              </p:nvGrpSpPr>
              <p:grpSpPr>
                <a:xfrm>
                  <a:off x="1342554" y="6801501"/>
                  <a:ext cx="211138" cy="1128058"/>
                  <a:chOff x="1647825" y="7116763"/>
                  <a:chExt cx="211138" cy="812800"/>
                </a:xfrm>
              </p:grpSpPr>
              <p:sp>
                <p:nvSpPr>
                  <p:cNvPr id="17" name="Rectangle 466">
                    <a:extLst>
                      <a:ext uri="{FF2B5EF4-FFF2-40B4-BE49-F238E27FC236}">
                        <a16:creationId xmlns:a16="http://schemas.microsoft.com/office/drawing/2014/main" id="{96186C60-C740-5E59-50F2-4500EDF2425F}"/>
                      </a:ext>
                    </a:extLst>
                  </p:cNvPr>
                  <p:cNvSpPr>
                    <a:spLocks noChangeArrowheads="1"/>
                  </p:cNvSpPr>
                  <p:nvPr/>
                </p:nvSpPr>
                <p:spPr bwMode="auto">
                  <a:xfrm>
                    <a:off x="1647825" y="7116763"/>
                    <a:ext cx="211138" cy="812800"/>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Line 467">
                    <a:extLst>
                      <a:ext uri="{FF2B5EF4-FFF2-40B4-BE49-F238E27FC236}">
                        <a16:creationId xmlns:a16="http://schemas.microsoft.com/office/drawing/2014/main" id="{FCFB2A2F-6D80-72A0-98AB-A5D158149E42}"/>
                      </a:ext>
                    </a:extLst>
                  </p:cNvPr>
                  <p:cNvSpPr>
                    <a:spLocks noChangeShapeType="1"/>
                  </p:cNvSpPr>
                  <p:nvPr/>
                </p:nvSpPr>
                <p:spPr bwMode="auto">
                  <a:xfrm flipH="1">
                    <a:off x="1647825" y="7929563"/>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Line 468">
                    <a:extLst>
                      <a:ext uri="{FF2B5EF4-FFF2-40B4-BE49-F238E27FC236}">
                        <a16:creationId xmlns:a16="http://schemas.microsoft.com/office/drawing/2014/main" id="{8E315A4E-7C7B-7B3D-B385-72466BD839C9}"/>
                      </a:ext>
                    </a:extLst>
                  </p:cNvPr>
                  <p:cNvSpPr>
                    <a:spLocks noChangeShapeType="1"/>
                  </p:cNvSpPr>
                  <p:nvPr/>
                </p:nvSpPr>
                <p:spPr bwMode="auto">
                  <a:xfrm flipH="1">
                    <a:off x="1647825" y="7116763"/>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Line 469">
                    <a:extLst>
                      <a:ext uri="{FF2B5EF4-FFF2-40B4-BE49-F238E27FC236}">
                        <a16:creationId xmlns:a16="http://schemas.microsoft.com/office/drawing/2014/main" id="{69B59075-14BA-266D-0C74-101FE63BD2EF}"/>
                      </a:ext>
                    </a:extLst>
                  </p:cNvPr>
                  <p:cNvSpPr>
                    <a:spLocks noChangeShapeType="1"/>
                  </p:cNvSpPr>
                  <p:nvPr/>
                </p:nvSpPr>
                <p:spPr bwMode="auto">
                  <a:xfrm flipH="1">
                    <a:off x="1647825" y="7527925"/>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4" name="テキスト ボックス 13">
                  <a:extLst>
                    <a:ext uri="{FF2B5EF4-FFF2-40B4-BE49-F238E27FC236}">
                      <a16:creationId xmlns:a16="http://schemas.microsoft.com/office/drawing/2014/main" id="{4C764560-6BA6-B716-104A-C719452F0694}"/>
                    </a:ext>
                  </a:extLst>
                </p:cNvPr>
                <p:cNvSpPr txBox="1"/>
                <p:nvPr/>
              </p:nvSpPr>
              <p:spPr>
                <a:xfrm>
                  <a:off x="1584511" y="7056173"/>
                  <a:ext cx="433132" cy="307777"/>
                </a:xfrm>
                <a:prstGeom prst="rect">
                  <a:avLst/>
                </a:prstGeom>
                <a:noFill/>
              </p:spPr>
              <p:txBody>
                <a:bodyPr wrap="none" rtlCol="0">
                  <a:spAutoFit/>
                </a:bodyPr>
                <a:lstStyle/>
                <a:p>
                  <a:r>
                    <a:rPr kumimoji="1" lang="en-US" altLang="ja-JP" sz="1400" dirty="0">
                      <a:latin typeface="+mj-lt"/>
                    </a:rPr>
                    <a:t>4.0</a:t>
                  </a:r>
                  <a:endParaRPr kumimoji="1" lang="ja-JP" altLang="en-US" sz="1400" dirty="0">
                    <a:latin typeface="+mj-lt"/>
                  </a:endParaRPr>
                </a:p>
              </p:txBody>
            </p:sp>
            <p:sp>
              <p:nvSpPr>
                <p:cNvPr id="15" name="Line 461">
                  <a:extLst>
                    <a:ext uri="{FF2B5EF4-FFF2-40B4-BE49-F238E27FC236}">
                      <a16:creationId xmlns:a16="http://schemas.microsoft.com/office/drawing/2014/main" id="{0738DDD8-233D-E7C6-5102-C62AC241F44A}"/>
                    </a:ext>
                  </a:extLst>
                </p:cNvPr>
                <p:cNvSpPr>
                  <a:spLocks noChangeShapeType="1"/>
                </p:cNvSpPr>
                <p:nvPr/>
              </p:nvSpPr>
              <p:spPr bwMode="auto">
                <a:xfrm>
                  <a:off x="1023467" y="7370763"/>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1" name="グループ化 20">
                <a:extLst>
                  <a:ext uri="{FF2B5EF4-FFF2-40B4-BE49-F238E27FC236}">
                    <a16:creationId xmlns:a16="http://schemas.microsoft.com/office/drawing/2014/main" id="{71D887B3-6393-450D-9CDB-A99D6A74D76F}"/>
                  </a:ext>
                </a:extLst>
              </p:cNvPr>
              <p:cNvGrpSpPr/>
              <p:nvPr/>
            </p:nvGrpSpPr>
            <p:grpSpPr>
              <a:xfrm>
                <a:off x="4768957" y="6037263"/>
                <a:ext cx="982153" cy="1892295"/>
                <a:chOff x="2880765" y="6037263"/>
                <a:chExt cx="982153" cy="1892295"/>
              </a:xfrm>
            </p:grpSpPr>
            <p:grpSp>
              <p:nvGrpSpPr>
                <p:cNvPr id="22" name="グループ化 21">
                  <a:extLst>
                    <a:ext uri="{FF2B5EF4-FFF2-40B4-BE49-F238E27FC236}">
                      <a16:creationId xmlns:a16="http://schemas.microsoft.com/office/drawing/2014/main" id="{4810F7C4-B95F-B74B-23F2-061DE2ED1E53}"/>
                    </a:ext>
                  </a:extLst>
                </p:cNvPr>
                <p:cNvGrpSpPr/>
                <p:nvPr/>
              </p:nvGrpSpPr>
              <p:grpSpPr>
                <a:xfrm>
                  <a:off x="3199852" y="6037263"/>
                  <a:ext cx="211138" cy="1892295"/>
                  <a:chOff x="3917950" y="6303963"/>
                  <a:chExt cx="211138" cy="1625600"/>
                </a:xfrm>
              </p:grpSpPr>
              <p:sp>
                <p:nvSpPr>
                  <p:cNvPr id="25" name="Rectangle 423">
                    <a:extLst>
                      <a:ext uri="{FF2B5EF4-FFF2-40B4-BE49-F238E27FC236}">
                        <a16:creationId xmlns:a16="http://schemas.microsoft.com/office/drawing/2014/main" id="{F4192945-72C4-357F-F25A-18EA15D47445}"/>
                      </a:ext>
                    </a:extLst>
                  </p:cNvPr>
                  <p:cNvSpPr>
                    <a:spLocks noChangeArrowheads="1"/>
                  </p:cNvSpPr>
                  <p:nvPr/>
                </p:nvSpPr>
                <p:spPr bwMode="auto">
                  <a:xfrm>
                    <a:off x="3917950" y="6848475"/>
                    <a:ext cx="211138" cy="812800"/>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Line 424">
                    <a:extLst>
                      <a:ext uri="{FF2B5EF4-FFF2-40B4-BE49-F238E27FC236}">
                        <a16:creationId xmlns:a16="http://schemas.microsoft.com/office/drawing/2014/main" id="{F33C22F2-238F-7259-9EB1-5ECF40659392}"/>
                      </a:ext>
                    </a:extLst>
                  </p:cNvPr>
                  <p:cNvSpPr>
                    <a:spLocks noChangeShapeType="1"/>
                  </p:cNvSpPr>
                  <p:nvPr/>
                </p:nvSpPr>
                <p:spPr bwMode="auto">
                  <a:xfrm>
                    <a:off x="4022725" y="6303963"/>
                    <a:ext cx="0" cy="544513"/>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Line 425">
                    <a:extLst>
                      <a:ext uri="{FF2B5EF4-FFF2-40B4-BE49-F238E27FC236}">
                        <a16:creationId xmlns:a16="http://schemas.microsoft.com/office/drawing/2014/main" id="{063D523D-0AC1-4D90-24BD-74E86BE4D827}"/>
                      </a:ext>
                    </a:extLst>
                  </p:cNvPr>
                  <p:cNvSpPr>
                    <a:spLocks noChangeShapeType="1"/>
                  </p:cNvSpPr>
                  <p:nvPr/>
                </p:nvSpPr>
                <p:spPr bwMode="auto">
                  <a:xfrm flipV="1">
                    <a:off x="4022725" y="7661275"/>
                    <a:ext cx="0" cy="268288"/>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Line 426">
                    <a:extLst>
                      <a:ext uri="{FF2B5EF4-FFF2-40B4-BE49-F238E27FC236}">
                        <a16:creationId xmlns:a16="http://schemas.microsoft.com/office/drawing/2014/main" id="{4F3AE50C-F4C7-0235-09A7-512858890253}"/>
                      </a:ext>
                    </a:extLst>
                  </p:cNvPr>
                  <p:cNvSpPr>
                    <a:spLocks noChangeShapeType="1"/>
                  </p:cNvSpPr>
                  <p:nvPr/>
                </p:nvSpPr>
                <p:spPr bwMode="auto">
                  <a:xfrm flipH="1">
                    <a:off x="3917950" y="7929563"/>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Line 427">
                    <a:extLst>
                      <a:ext uri="{FF2B5EF4-FFF2-40B4-BE49-F238E27FC236}">
                        <a16:creationId xmlns:a16="http://schemas.microsoft.com/office/drawing/2014/main" id="{B0D0C52B-D621-067B-905E-384F023D4DA4}"/>
                      </a:ext>
                    </a:extLst>
                  </p:cNvPr>
                  <p:cNvSpPr>
                    <a:spLocks noChangeShapeType="1"/>
                  </p:cNvSpPr>
                  <p:nvPr/>
                </p:nvSpPr>
                <p:spPr bwMode="auto">
                  <a:xfrm flipH="1">
                    <a:off x="3917950" y="6303963"/>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Line 428">
                    <a:extLst>
                      <a:ext uri="{FF2B5EF4-FFF2-40B4-BE49-F238E27FC236}">
                        <a16:creationId xmlns:a16="http://schemas.microsoft.com/office/drawing/2014/main" id="{1472BBDD-90B3-213C-4086-2E957E6160B5}"/>
                      </a:ext>
                    </a:extLst>
                  </p:cNvPr>
                  <p:cNvSpPr>
                    <a:spLocks noChangeShapeType="1"/>
                  </p:cNvSpPr>
                  <p:nvPr/>
                </p:nvSpPr>
                <p:spPr bwMode="auto">
                  <a:xfrm flipH="1">
                    <a:off x="3917950" y="7316788"/>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23" name="テキスト ボックス 22">
                  <a:extLst>
                    <a:ext uri="{FF2B5EF4-FFF2-40B4-BE49-F238E27FC236}">
                      <a16:creationId xmlns:a16="http://schemas.microsoft.com/office/drawing/2014/main" id="{568323E3-E888-DFC2-584C-417BD18F174B}"/>
                    </a:ext>
                  </a:extLst>
                </p:cNvPr>
                <p:cNvSpPr txBox="1"/>
                <p:nvPr/>
              </p:nvSpPr>
              <p:spPr>
                <a:xfrm>
                  <a:off x="3429786" y="6858698"/>
                  <a:ext cx="433132" cy="307777"/>
                </a:xfrm>
                <a:prstGeom prst="rect">
                  <a:avLst/>
                </a:prstGeom>
                <a:noFill/>
              </p:spPr>
              <p:txBody>
                <a:bodyPr wrap="none" rtlCol="0">
                  <a:spAutoFit/>
                </a:bodyPr>
                <a:lstStyle/>
                <a:p>
                  <a:r>
                    <a:rPr kumimoji="1" lang="en-US" altLang="ja-JP" sz="1400" dirty="0">
                      <a:latin typeface="+mj-lt"/>
                    </a:rPr>
                    <a:t>5.7</a:t>
                  </a:r>
                  <a:endParaRPr kumimoji="1" lang="ja-JP" altLang="en-US" sz="1400" dirty="0">
                    <a:latin typeface="+mj-lt"/>
                  </a:endParaRPr>
                </a:p>
              </p:txBody>
            </p:sp>
            <p:sp>
              <p:nvSpPr>
                <p:cNvPr id="24" name="Line 417">
                  <a:extLst>
                    <a:ext uri="{FF2B5EF4-FFF2-40B4-BE49-F238E27FC236}">
                      <a16:creationId xmlns:a16="http://schemas.microsoft.com/office/drawing/2014/main" id="{4AECC137-00F2-7D9C-19C6-B4358F60E19F}"/>
                    </a:ext>
                  </a:extLst>
                </p:cNvPr>
                <p:cNvSpPr>
                  <a:spLocks noChangeShapeType="1"/>
                </p:cNvSpPr>
                <p:nvPr/>
              </p:nvSpPr>
              <p:spPr bwMode="auto">
                <a:xfrm>
                  <a:off x="2880765" y="7131392"/>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1" name="グループ化 30">
                <a:extLst>
                  <a:ext uri="{FF2B5EF4-FFF2-40B4-BE49-F238E27FC236}">
                    <a16:creationId xmlns:a16="http://schemas.microsoft.com/office/drawing/2014/main" id="{B4AEAD2B-4E0F-43EB-0144-C48E276A1436}"/>
                  </a:ext>
                </a:extLst>
              </p:cNvPr>
              <p:cNvGrpSpPr/>
              <p:nvPr/>
            </p:nvGrpSpPr>
            <p:grpSpPr>
              <a:xfrm>
                <a:off x="5833238" y="6303963"/>
                <a:ext cx="994048" cy="1080000"/>
                <a:chOff x="4703856" y="6303963"/>
                <a:chExt cx="994048" cy="1080000"/>
              </a:xfrm>
            </p:grpSpPr>
            <p:grpSp>
              <p:nvGrpSpPr>
                <p:cNvPr id="32" name="グループ化 31">
                  <a:extLst>
                    <a:ext uri="{FF2B5EF4-FFF2-40B4-BE49-F238E27FC236}">
                      <a16:creationId xmlns:a16="http://schemas.microsoft.com/office/drawing/2014/main" id="{B5A9E7C3-F06A-1CED-20BB-430ED2CD17A8}"/>
                    </a:ext>
                  </a:extLst>
                </p:cNvPr>
                <p:cNvGrpSpPr/>
                <p:nvPr/>
              </p:nvGrpSpPr>
              <p:grpSpPr>
                <a:xfrm>
                  <a:off x="5022943" y="6303963"/>
                  <a:ext cx="211138" cy="1080000"/>
                  <a:chOff x="9671050" y="6303963"/>
                  <a:chExt cx="211138" cy="1223962"/>
                </a:xfrm>
              </p:grpSpPr>
              <p:sp>
                <p:nvSpPr>
                  <p:cNvPr id="45" name="Rectangle 335">
                    <a:extLst>
                      <a:ext uri="{FF2B5EF4-FFF2-40B4-BE49-F238E27FC236}">
                        <a16:creationId xmlns:a16="http://schemas.microsoft.com/office/drawing/2014/main" id="{AF0F9AA5-A061-8F35-E3E5-8AE2F8EF0AFC}"/>
                      </a:ext>
                    </a:extLst>
                  </p:cNvPr>
                  <p:cNvSpPr>
                    <a:spLocks noChangeArrowheads="1"/>
                  </p:cNvSpPr>
                  <p:nvPr/>
                </p:nvSpPr>
                <p:spPr bwMode="auto">
                  <a:xfrm>
                    <a:off x="9671050" y="6581775"/>
                    <a:ext cx="211138" cy="803275"/>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Line 336">
                    <a:extLst>
                      <a:ext uri="{FF2B5EF4-FFF2-40B4-BE49-F238E27FC236}">
                        <a16:creationId xmlns:a16="http://schemas.microsoft.com/office/drawing/2014/main" id="{356273F9-EB99-4657-6EFF-B1E0BF68605C}"/>
                      </a:ext>
                    </a:extLst>
                  </p:cNvPr>
                  <p:cNvSpPr>
                    <a:spLocks noChangeShapeType="1"/>
                  </p:cNvSpPr>
                  <p:nvPr/>
                </p:nvSpPr>
                <p:spPr bwMode="auto">
                  <a:xfrm>
                    <a:off x="9775825" y="6303963"/>
                    <a:ext cx="0" cy="277813"/>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Line 337">
                    <a:extLst>
                      <a:ext uri="{FF2B5EF4-FFF2-40B4-BE49-F238E27FC236}">
                        <a16:creationId xmlns:a16="http://schemas.microsoft.com/office/drawing/2014/main" id="{05A2C34F-950E-BEA5-C0E1-3055F5F078BC}"/>
                      </a:ext>
                    </a:extLst>
                  </p:cNvPr>
                  <p:cNvSpPr>
                    <a:spLocks noChangeShapeType="1"/>
                  </p:cNvSpPr>
                  <p:nvPr/>
                </p:nvSpPr>
                <p:spPr bwMode="auto">
                  <a:xfrm flipV="1">
                    <a:off x="9775825" y="7385050"/>
                    <a:ext cx="0" cy="142875"/>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Line 338">
                    <a:extLst>
                      <a:ext uri="{FF2B5EF4-FFF2-40B4-BE49-F238E27FC236}">
                        <a16:creationId xmlns:a16="http://schemas.microsoft.com/office/drawing/2014/main" id="{AC3A9DB8-08A8-9104-54D2-A57B09130605}"/>
                      </a:ext>
                    </a:extLst>
                  </p:cNvPr>
                  <p:cNvSpPr>
                    <a:spLocks noChangeShapeType="1"/>
                  </p:cNvSpPr>
                  <p:nvPr/>
                </p:nvSpPr>
                <p:spPr bwMode="auto">
                  <a:xfrm flipH="1">
                    <a:off x="9671050" y="7527925"/>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Line 339">
                    <a:extLst>
                      <a:ext uri="{FF2B5EF4-FFF2-40B4-BE49-F238E27FC236}">
                        <a16:creationId xmlns:a16="http://schemas.microsoft.com/office/drawing/2014/main" id="{79DE4291-2DFA-F00A-6F1A-5326B61BA135}"/>
                      </a:ext>
                    </a:extLst>
                  </p:cNvPr>
                  <p:cNvSpPr>
                    <a:spLocks noChangeShapeType="1"/>
                  </p:cNvSpPr>
                  <p:nvPr/>
                </p:nvSpPr>
                <p:spPr bwMode="auto">
                  <a:xfrm flipH="1">
                    <a:off x="9671050" y="6303963"/>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340">
                    <a:extLst>
                      <a:ext uri="{FF2B5EF4-FFF2-40B4-BE49-F238E27FC236}">
                        <a16:creationId xmlns:a16="http://schemas.microsoft.com/office/drawing/2014/main" id="{2F6B4444-11ED-6D02-1096-4B511DCC125C}"/>
                      </a:ext>
                    </a:extLst>
                  </p:cNvPr>
                  <p:cNvSpPr>
                    <a:spLocks noChangeShapeType="1"/>
                  </p:cNvSpPr>
                  <p:nvPr/>
                </p:nvSpPr>
                <p:spPr bwMode="auto">
                  <a:xfrm flipH="1">
                    <a:off x="9671050" y="7116763"/>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38" name="テキスト ボックス 37">
                  <a:extLst>
                    <a:ext uri="{FF2B5EF4-FFF2-40B4-BE49-F238E27FC236}">
                      <a16:creationId xmlns:a16="http://schemas.microsoft.com/office/drawing/2014/main" id="{BC7D63AA-B0ED-8894-9BD7-2D1DAE2504F5}"/>
                    </a:ext>
                  </a:extLst>
                </p:cNvPr>
                <p:cNvSpPr txBox="1"/>
                <p:nvPr/>
              </p:nvSpPr>
              <p:spPr>
                <a:xfrm>
                  <a:off x="5264772" y="6600334"/>
                  <a:ext cx="433132" cy="307777"/>
                </a:xfrm>
                <a:prstGeom prst="rect">
                  <a:avLst/>
                </a:prstGeom>
                <a:noFill/>
              </p:spPr>
              <p:txBody>
                <a:bodyPr wrap="none" rtlCol="0">
                  <a:spAutoFit/>
                </a:bodyPr>
                <a:lstStyle/>
                <a:p>
                  <a:r>
                    <a:rPr kumimoji="1" lang="en-US" altLang="ja-JP" sz="1400" dirty="0">
                      <a:latin typeface="+mj-lt"/>
                    </a:rPr>
                    <a:t>7.0</a:t>
                  </a:r>
                  <a:endParaRPr kumimoji="1" lang="ja-JP" altLang="en-US" sz="1400" dirty="0">
                    <a:latin typeface="+mj-lt"/>
                  </a:endParaRPr>
                </a:p>
              </p:txBody>
            </p:sp>
            <p:sp>
              <p:nvSpPr>
                <p:cNvPr id="44" name="Line 329">
                  <a:extLst>
                    <a:ext uri="{FF2B5EF4-FFF2-40B4-BE49-F238E27FC236}">
                      <a16:creationId xmlns:a16="http://schemas.microsoft.com/office/drawing/2014/main" id="{EAA76338-A62D-2DD0-F67F-E8F997B2F1B3}"/>
                    </a:ext>
                  </a:extLst>
                </p:cNvPr>
                <p:cNvSpPr>
                  <a:spLocks noChangeShapeType="1"/>
                </p:cNvSpPr>
                <p:nvPr/>
              </p:nvSpPr>
              <p:spPr bwMode="auto">
                <a:xfrm>
                  <a:off x="4703856" y="6946900"/>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56" name="グループ化 55">
                <a:extLst>
                  <a:ext uri="{FF2B5EF4-FFF2-40B4-BE49-F238E27FC236}">
                    <a16:creationId xmlns:a16="http://schemas.microsoft.com/office/drawing/2014/main" id="{71E4197C-9D6A-34EA-B577-6DADE588BD9F}"/>
                  </a:ext>
                </a:extLst>
              </p:cNvPr>
              <p:cNvGrpSpPr/>
              <p:nvPr/>
            </p:nvGrpSpPr>
            <p:grpSpPr>
              <a:xfrm>
                <a:off x="6763312" y="5902325"/>
                <a:ext cx="986908" cy="2027238"/>
                <a:chOff x="6625602" y="5902325"/>
                <a:chExt cx="986908" cy="2027238"/>
              </a:xfrm>
            </p:grpSpPr>
            <p:sp>
              <p:nvSpPr>
                <p:cNvPr id="57" name="Rectangle 379">
                  <a:extLst>
                    <a:ext uri="{FF2B5EF4-FFF2-40B4-BE49-F238E27FC236}">
                      <a16:creationId xmlns:a16="http://schemas.microsoft.com/office/drawing/2014/main" id="{E3BEFC4D-8055-BF7A-4395-73DAFB158485}"/>
                    </a:ext>
                  </a:extLst>
                </p:cNvPr>
                <p:cNvSpPr>
                  <a:spLocks noChangeArrowheads="1"/>
                </p:cNvSpPr>
                <p:nvPr/>
              </p:nvSpPr>
              <p:spPr bwMode="auto">
                <a:xfrm>
                  <a:off x="6944689" y="6810375"/>
                  <a:ext cx="211138" cy="850900"/>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Line 380">
                  <a:extLst>
                    <a:ext uri="{FF2B5EF4-FFF2-40B4-BE49-F238E27FC236}">
                      <a16:creationId xmlns:a16="http://schemas.microsoft.com/office/drawing/2014/main" id="{1FA3AC1F-7C37-910B-2E8F-31F391158DF3}"/>
                    </a:ext>
                  </a:extLst>
                </p:cNvPr>
                <p:cNvSpPr>
                  <a:spLocks noChangeShapeType="1"/>
                </p:cNvSpPr>
                <p:nvPr/>
              </p:nvSpPr>
              <p:spPr bwMode="auto">
                <a:xfrm>
                  <a:off x="7049464" y="5902325"/>
                  <a:ext cx="0" cy="90805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Line 381">
                  <a:extLst>
                    <a:ext uri="{FF2B5EF4-FFF2-40B4-BE49-F238E27FC236}">
                      <a16:creationId xmlns:a16="http://schemas.microsoft.com/office/drawing/2014/main" id="{8D2611B5-FDA5-22E1-6A05-C0B8C7EA3F81}"/>
                    </a:ext>
                  </a:extLst>
                </p:cNvPr>
                <p:cNvSpPr>
                  <a:spLocks noChangeShapeType="1"/>
                </p:cNvSpPr>
                <p:nvPr/>
              </p:nvSpPr>
              <p:spPr bwMode="auto">
                <a:xfrm flipV="1">
                  <a:off x="7049464" y="7661275"/>
                  <a:ext cx="0" cy="268288"/>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Line 382">
                  <a:extLst>
                    <a:ext uri="{FF2B5EF4-FFF2-40B4-BE49-F238E27FC236}">
                      <a16:creationId xmlns:a16="http://schemas.microsoft.com/office/drawing/2014/main" id="{D427B6F8-5C73-3BAF-F026-E5A1258B048E}"/>
                    </a:ext>
                  </a:extLst>
                </p:cNvPr>
                <p:cNvSpPr>
                  <a:spLocks noChangeShapeType="1"/>
                </p:cNvSpPr>
                <p:nvPr/>
              </p:nvSpPr>
              <p:spPr bwMode="auto">
                <a:xfrm flipH="1">
                  <a:off x="6944689" y="7929563"/>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383">
                  <a:extLst>
                    <a:ext uri="{FF2B5EF4-FFF2-40B4-BE49-F238E27FC236}">
                      <a16:creationId xmlns:a16="http://schemas.microsoft.com/office/drawing/2014/main" id="{5798B714-80E8-AA5F-4CEB-7F2637311217}"/>
                    </a:ext>
                  </a:extLst>
                </p:cNvPr>
                <p:cNvSpPr>
                  <a:spLocks noChangeShapeType="1"/>
                </p:cNvSpPr>
                <p:nvPr/>
              </p:nvSpPr>
              <p:spPr bwMode="auto">
                <a:xfrm flipH="1">
                  <a:off x="6944689" y="5902325"/>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384">
                  <a:extLst>
                    <a:ext uri="{FF2B5EF4-FFF2-40B4-BE49-F238E27FC236}">
                      <a16:creationId xmlns:a16="http://schemas.microsoft.com/office/drawing/2014/main" id="{57F930E8-C48A-48A0-CDA4-B389C3E38CE4}"/>
                    </a:ext>
                  </a:extLst>
                </p:cNvPr>
                <p:cNvSpPr>
                  <a:spLocks noChangeShapeType="1"/>
                </p:cNvSpPr>
                <p:nvPr/>
              </p:nvSpPr>
              <p:spPr bwMode="auto">
                <a:xfrm flipH="1">
                  <a:off x="6944689" y="7291266"/>
                  <a:ext cx="211138"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テキスト ボックス 62">
                  <a:extLst>
                    <a:ext uri="{FF2B5EF4-FFF2-40B4-BE49-F238E27FC236}">
                      <a16:creationId xmlns:a16="http://schemas.microsoft.com/office/drawing/2014/main" id="{6C8DE6FD-DA5E-CA7B-A143-081643710F24}"/>
                    </a:ext>
                  </a:extLst>
                </p:cNvPr>
                <p:cNvSpPr txBox="1"/>
                <p:nvPr/>
              </p:nvSpPr>
              <p:spPr>
                <a:xfrm>
                  <a:off x="7179378" y="6873352"/>
                  <a:ext cx="433132" cy="307777"/>
                </a:xfrm>
                <a:prstGeom prst="rect">
                  <a:avLst/>
                </a:prstGeom>
                <a:noFill/>
              </p:spPr>
              <p:txBody>
                <a:bodyPr wrap="none" rtlCol="0">
                  <a:spAutoFit/>
                </a:bodyPr>
                <a:lstStyle/>
                <a:p>
                  <a:r>
                    <a:rPr kumimoji="1" lang="en-US" altLang="ja-JP" sz="1400" dirty="0">
                      <a:latin typeface="+mj-lt"/>
                    </a:rPr>
                    <a:t>5.4</a:t>
                  </a:r>
                  <a:endParaRPr kumimoji="1" lang="ja-JP" altLang="en-US" sz="1400" dirty="0">
                    <a:latin typeface="+mj-lt"/>
                  </a:endParaRPr>
                </a:p>
              </p:txBody>
            </p:sp>
            <p:sp>
              <p:nvSpPr>
                <p:cNvPr id="448" name="Line 373">
                  <a:extLst>
                    <a:ext uri="{FF2B5EF4-FFF2-40B4-BE49-F238E27FC236}">
                      <a16:creationId xmlns:a16="http://schemas.microsoft.com/office/drawing/2014/main" id="{3390CF21-549F-D969-C2FA-035DE629D5C6}"/>
                    </a:ext>
                  </a:extLst>
                </p:cNvPr>
                <p:cNvSpPr>
                  <a:spLocks noChangeShapeType="1"/>
                </p:cNvSpPr>
                <p:nvPr/>
              </p:nvSpPr>
              <p:spPr bwMode="auto">
                <a:xfrm>
                  <a:off x="6625602" y="7164877"/>
                  <a:ext cx="849313"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449" name="グループ化 448">
                <a:extLst>
                  <a:ext uri="{FF2B5EF4-FFF2-40B4-BE49-F238E27FC236}">
                    <a16:creationId xmlns:a16="http://schemas.microsoft.com/office/drawing/2014/main" id="{5903C037-6199-7F0D-14A6-501F5BB32525}"/>
                  </a:ext>
                </a:extLst>
              </p:cNvPr>
              <p:cNvGrpSpPr/>
              <p:nvPr/>
            </p:nvGrpSpPr>
            <p:grpSpPr>
              <a:xfrm>
                <a:off x="7743775" y="7246355"/>
                <a:ext cx="991061" cy="640724"/>
                <a:chOff x="8465362" y="7201755"/>
                <a:chExt cx="991061" cy="640724"/>
              </a:xfrm>
            </p:grpSpPr>
            <p:sp>
              <p:nvSpPr>
                <p:cNvPr id="450" name="テキスト ボックス 449">
                  <a:extLst>
                    <a:ext uri="{FF2B5EF4-FFF2-40B4-BE49-F238E27FC236}">
                      <a16:creationId xmlns:a16="http://schemas.microsoft.com/office/drawing/2014/main" id="{1CB2DA7E-9D67-8769-E459-2555A7008421}"/>
                    </a:ext>
                  </a:extLst>
                </p:cNvPr>
                <p:cNvSpPr txBox="1"/>
                <p:nvPr/>
              </p:nvSpPr>
              <p:spPr>
                <a:xfrm>
                  <a:off x="9023291" y="7201755"/>
                  <a:ext cx="433132" cy="307777"/>
                </a:xfrm>
                <a:prstGeom prst="rect">
                  <a:avLst/>
                </a:prstGeom>
                <a:noFill/>
              </p:spPr>
              <p:txBody>
                <a:bodyPr wrap="none" rtlCol="0">
                  <a:spAutoFit/>
                </a:bodyPr>
                <a:lstStyle/>
                <a:p>
                  <a:r>
                    <a:rPr kumimoji="1" lang="en-US" altLang="ja-JP" sz="1400" dirty="0">
                      <a:latin typeface="+mj-lt"/>
                    </a:rPr>
                    <a:t>2.8</a:t>
                  </a:r>
                  <a:endParaRPr kumimoji="1" lang="ja-JP" altLang="en-US" sz="1400" dirty="0">
                    <a:latin typeface="+mj-lt"/>
                  </a:endParaRPr>
                </a:p>
              </p:txBody>
            </p:sp>
            <p:grpSp>
              <p:nvGrpSpPr>
                <p:cNvPr id="451" name="グループ化 450">
                  <a:extLst>
                    <a:ext uri="{FF2B5EF4-FFF2-40B4-BE49-F238E27FC236}">
                      <a16:creationId xmlns:a16="http://schemas.microsoft.com/office/drawing/2014/main" id="{832BA345-EA51-B637-DAEA-5E9A0C73ED4F}"/>
                    </a:ext>
                  </a:extLst>
                </p:cNvPr>
                <p:cNvGrpSpPr/>
                <p:nvPr/>
              </p:nvGrpSpPr>
              <p:grpSpPr>
                <a:xfrm>
                  <a:off x="8465362" y="7297966"/>
                  <a:ext cx="849312" cy="544513"/>
                  <a:chOff x="12179300" y="7385050"/>
                  <a:chExt cx="849312" cy="544513"/>
                </a:xfrm>
              </p:grpSpPr>
              <p:sp>
                <p:nvSpPr>
                  <p:cNvPr id="472" name="Line 285">
                    <a:extLst>
                      <a:ext uri="{FF2B5EF4-FFF2-40B4-BE49-F238E27FC236}">
                        <a16:creationId xmlns:a16="http://schemas.microsoft.com/office/drawing/2014/main" id="{AE413246-A41B-8649-9005-EC5C2573D8B4}"/>
                      </a:ext>
                    </a:extLst>
                  </p:cNvPr>
                  <p:cNvSpPr>
                    <a:spLocks noChangeShapeType="1"/>
                  </p:cNvSpPr>
                  <p:nvPr/>
                </p:nvSpPr>
                <p:spPr bwMode="auto">
                  <a:xfrm>
                    <a:off x="12179300" y="7550150"/>
                    <a:ext cx="849312"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3" name="Rectangle 292">
                    <a:extLst>
                      <a:ext uri="{FF2B5EF4-FFF2-40B4-BE49-F238E27FC236}">
                        <a16:creationId xmlns:a16="http://schemas.microsoft.com/office/drawing/2014/main" id="{B9CCDB3B-88C7-41EC-572A-83643C109BB9}"/>
                      </a:ext>
                    </a:extLst>
                  </p:cNvPr>
                  <p:cNvSpPr>
                    <a:spLocks noChangeArrowheads="1"/>
                  </p:cNvSpPr>
                  <p:nvPr/>
                </p:nvSpPr>
                <p:spPr bwMode="auto">
                  <a:xfrm>
                    <a:off x="12498388" y="7385050"/>
                    <a:ext cx="211137" cy="342900"/>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4" name="Line 293">
                    <a:extLst>
                      <a:ext uri="{FF2B5EF4-FFF2-40B4-BE49-F238E27FC236}">
                        <a16:creationId xmlns:a16="http://schemas.microsoft.com/office/drawing/2014/main" id="{1A7B1F5A-45FD-F195-79A3-9390ACEB5D5C}"/>
                      </a:ext>
                    </a:extLst>
                  </p:cNvPr>
                  <p:cNvSpPr>
                    <a:spLocks noChangeShapeType="1"/>
                  </p:cNvSpPr>
                  <p:nvPr/>
                </p:nvSpPr>
                <p:spPr bwMode="auto">
                  <a:xfrm flipV="1">
                    <a:off x="12603163" y="7727950"/>
                    <a:ext cx="0" cy="201613"/>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5" name="Line 294">
                    <a:extLst>
                      <a:ext uri="{FF2B5EF4-FFF2-40B4-BE49-F238E27FC236}">
                        <a16:creationId xmlns:a16="http://schemas.microsoft.com/office/drawing/2014/main" id="{6A54CFE6-D08F-C760-5DF8-005200D21A64}"/>
                      </a:ext>
                    </a:extLst>
                  </p:cNvPr>
                  <p:cNvSpPr>
                    <a:spLocks noChangeShapeType="1"/>
                  </p:cNvSpPr>
                  <p:nvPr/>
                </p:nvSpPr>
                <p:spPr bwMode="auto">
                  <a:xfrm flipH="1">
                    <a:off x="12498388" y="7929563"/>
                    <a:ext cx="211137"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6" name="Line 295">
                    <a:extLst>
                      <a:ext uri="{FF2B5EF4-FFF2-40B4-BE49-F238E27FC236}">
                        <a16:creationId xmlns:a16="http://schemas.microsoft.com/office/drawing/2014/main" id="{52595DD7-7EDB-03D3-EE9C-BF4174523FC3}"/>
                      </a:ext>
                    </a:extLst>
                  </p:cNvPr>
                  <p:cNvSpPr>
                    <a:spLocks noChangeShapeType="1"/>
                  </p:cNvSpPr>
                  <p:nvPr/>
                </p:nvSpPr>
                <p:spPr bwMode="auto">
                  <a:xfrm flipH="1">
                    <a:off x="12498388" y="7385050"/>
                    <a:ext cx="211137"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7" name="Line 296">
                    <a:extLst>
                      <a:ext uri="{FF2B5EF4-FFF2-40B4-BE49-F238E27FC236}">
                        <a16:creationId xmlns:a16="http://schemas.microsoft.com/office/drawing/2014/main" id="{165C4F1E-5775-B9FA-ED9B-5B7B436A7F42}"/>
                      </a:ext>
                    </a:extLst>
                  </p:cNvPr>
                  <p:cNvSpPr>
                    <a:spLocks noChangeShapeType="1"/>
                  </p:cNvSpPr>
                  <p:nvPr/>
                </p:nvSpPr>
                <p:spPr bwMode="auto">
                  <a:xfrm flipH="1">
                    <a:off x="12498388" y="7527925"/>
                    <a:ext cx="211137"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grpSp>
      </p:grpSp>
      <p:sp>
        <p:nvSpPr>
          <p:cNvPr id="480" name="テキスト ボックス 479">
            <a:extLst>
              <a:ext uri="{FF2B5EF4-FFF2-40B4-BE49-F238E27FC236}">
                <a16:creationId xmlns:a16="http://schemas.microsoft.com/office/drawing/2014/main" id="{B68573E0-C95B-D8D0-8788-88304B57E8DC}"/>
              </a:ext>
            </a:extLst>
          </p:cNvPr>
          <p:cNvSpPr txBox="1"/>
          <p:nvPr/>
        </p:nvSpPr>
        <p:spPr>
          <a:xfrm>
            <a:off x="313604" y="141942"/>
            <a:ext cx="2813591" cy="369332"/>
          </a:xfrm>
          <a:prstGeom prst="rect">
            <a:avLst/>
          </a:prstGeom>
          <a:noFill/>
        </p:spPr>
        <p:txBody>
          <a:bodyPr wrap="none" rtlCol="0">
            <a:spAutoFit/>
          </a:bodyPr>
          <a:lstStyle/>
          <a:p>
            <a:r>
              <a:rPr kumimoji="1" lang="en-US" altLang="ja-JP" b="1" dirty="0"/>
              <a:t>Supplementary Figure 2</a:t>
            </a:r>
            <a:endParaRPr kumimoji="1" lang="ja-JP" altLang="en-US" b="1" dirty="0"/>
          </a:p>
        </p:txBody>
      </p:sp>
    </p:spTree>
    <p:extLst>
      <p:ext uri="{BB962C8B-B14F-4D97-AF65-F5344CB8AC3E}">
        <p14:creationId xmlns:p14="http://schemas.microsoft.com/office/powerpoint/2010/main" val="2898625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92677FB-37AE-E245-4495-60593B6E7A78}"/>
              </a:ext>
            </a:extLst>
          </p:cNvPr>
          <p:cNvSpPr txBox="1"/>
          <p:nvPr/>
        </p:nvSpPr>
        <p:spPr>
          <a:xfrm>
            <a:off x="1003300" y="1244599"/>
            <a:ext cx="10375900" cy="2950231"/>
          </a:xfrm>
          <a:prstGeom prst="rect">
            <a:avLst/>
          </a:prstGeom>
          <a:noFill/>
        </p:spPr>
        <p:txBody>
          <a:bodyPr wrap="square" rtlCol="0">
            <a:spAutoFit/>
          </a:bodyPr>
          <a:lstStyle/>
          <a:p>
            <a:pPr algn="just">
              <a:lnSpc>
                <a:spcPct val="150000"/>
              </a:lnSpc>
            </a:pPr>
            <a:r>
              <a:rPr lang="en-US" altLang="ja-JP" sz="1800" b="1" kern="100" dirty="0">
                <a:effectLst/>
                <a:latin typeface="Times New Roman" panose="02020603050405020304" pitchFamily="18" charset="0"/>
                <a:ea typeface="ＭＳ 明朝" panose="02020609040205080304" pitchFamily="17" charset="-128"/>
                <a:cs typeface="Times New Roman" panose="02020603050405020304" pitchFamily="18" charset="0"/>
              </a:rPr>
              <a:t>Supplementary Fig. 2</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50000"/>
              </a:lnSpc>
            </a:pP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Mean methylation score of tumors calculated by the </a:t>
            </a:r>
            <a:r>
              <a:rPr lang="en-US" altLang="ja-JP" sz="1800" kern="0" dirty="0" err="1">
                <a:effectLst/>
                <a:latin typeface="Times New Roman" panose="02020603050405020304" pitchFamily="18" charset="0"/>
                <a:ea typeface="ＭＳ 明朝" panose="02020609040205080304" pitchFamily="17" charset="-128"/>
                <a:cs typeface="Times New Roman" panose="02020603050405020304" pitchFamily="18" charset="0"/>
              </a:rPr>
              <a:t>Wnt</a:t>
            </a: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-associated loci (</a:t>
            </a:r>
            <a:r>
              <a:rPr lang="en-US" altLang="ja-JP" sz="1800" b="1" kern="0" dirty="0">
                <a:effectLst/>
                <a:latin typeface="Times New Roman" panose="02020603050405020304" pitchFamily="18" charset="0"/>
                <a:ea typeface="ＭＳ 明朝" panose="02020609040205080304" pitchFamily="17" charset="-128"/>
                <a:cs typeface="Times New Roman" panose="02020603050405020304" pitchFamily="18" charset="0"/>
              </a:rPr>
              <a:t>A</a:t>
            </a: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 and the other 15 cancer-associated (</a:t>
            </a:r>
            <a:r>
              <a:rPr lang="en-US" altLang="ja-JP" sz="1800" b="1" kern="0" dirty="0">
                <a:effectLst/>
                <a:latin typeface="Times New Roman" panose="02020603050405020304" pitchFamily="18" charset="0"/>
                <a:ea typeface="ＭＳ 明朝" panose="02020609040205080304" pitchFamily="17" charset="-128"/>
                <a:cs typeface="Times New Roman" panose="02020603050405020304" pitchFamily="18" charset="0"/>
              </a:rPr>
              <a:t>B</a:t>
            </a: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 in histological subgroups. In the box plot diagrams, the horizontal line within each box represents the median; the limits of each box are the interquartile ranges, the whiskers are the maximum and minimum values, and the green horizontal bar within each box depicts the mean value. The numbers over the green horizontal bar denote the mean methylation score. None of pair-wise comparison for each of subgroups was not significant by </a:t>
            </a:r>
            <a:r>
              <a:rPr lang="en-US" altLang="ja-JP" sz="1800" kern="0" dirty="0" err="1">
                <a:effectLst/>
                <a:latin typeface="Times New Roman" panose="02020603050405020304" pitchFamily="18" charset="0"/>
                <a:ea typeface="ＭＳ 明朝" panose="02020609040205080304" pitchFamily="17" charset="-128"/>
                <a:cs typeface="Times New Roman" panose="02020603050405020304" pitchFamily="18" charset="0"/>
              </a:rPr>
              <a:t>by</a:t>
            </a: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 the Dunn’s Test.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0440588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Arial"/>
        <a:ea typeface="游ゴシック Light"/>
        <a:cs typeface=""/>
      </a:majorFont>
      <a:minorFont>
        <a:latin typeface="Arial"/>
        <a:ea typeface="游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4248</TotalTime>
  <Words>218</Words>
  <Application>Microsoft Office PowerPoint</Application>
  <PresentationFormat>A3 297x420 mm</PresentationFormat>
  <Paragraphs>59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Nagasaka Takeshi</dc:creator>
  <cp:lastModifiedBy>Nagasaka Takeshi</cp:lastModifiedBy>
  <cp:revision>31</cp:revision>
  <dcterms:created xsi:type="dcterms:W3CDTF">2022-02-02T10:11:32Z</dcterms:created>
  <dcterms:modified xsi:type="dcterms:W3CDTF">2022-09-10T01:51:09Z</dcterms:modified>
</cp:coreProperties>
</file>