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  <p:sldMasterId id="2147483672" r:id="rId3"/>
    <p:sldMasterId id="2147483675" r:id="rId4"/>
  </p:sldMasterIdLst>
  <p:notesMasterIdLst>
    <p:notesMasterId r:id="rId7"/>
  </p:notesMasterIdLst>
  <p:handoutMasterIdLst>
    <p:handoutMasterId r:id="rId8"/>
  </p:handoutMasterIdLst>
  <p:sldIdLst>
    <p:sldId id="460" r:id="rId5"/>
    <p:sldId id="459" r:id="rId6"/>
  </p:sldIdLst>
  <p:sldSz cx="9144000" cy="9144000"/>
  <p:notesSz cx="6742113" cy="9872663"/>
  <p:defaultTextStyle>
    <a:defPPr>
      <a:defRPr lang="ja-JP"/>
    </a:defPPr>
    <a:lvl1pPr marL="0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62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27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188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52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15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376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441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03" algn="l" defTabSz="91412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柏原 英則" initials="柏英" lastIdx="4" clrIdx="0"/>
  <p:cmAuthor id="1" name="村上 穣" initials="村上" lastIdx="1" clrIdx="1">
    <p:extLst>
      <p:ext uri="{19B8F6BF-5375-455C-9EA6-DF929625EA0E}">
        <p15:presenceInfo xmlns:p15="http://schemas.microsoft.com/office/powerpoint/2012/main" userId="234cdddadb8a1d88" providerId="Windows Live"/>
      </p:ext>
    </p:extLst>
  </p:cmAuthor>
  <p:cmAuthor id="2" name="Author" initials="A" lastIdx="2" clrIdx="2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226" autoAdjust="0"/>
  </p:normalViewPr>
  <p:slideViewPr>
    <p:cSldViewPr>
      <p:cViewPr varScale="1">
        <p:scale>
          <a:sx n="52" d="100"/>
          <a:sy n="52" d="100"/>
        </p:scale>
        <p:origin x="1932" y="60"/>
      </p:cViewPr>
      <p:guideLst>
        <p:guide orient="horz" pos="288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80" y="-8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C1B0B-82B1-426B-990D-781220170FE4}" type="datetimeFigureOut">
              <a:rPr kumimoji="1" lang="ja-JP" altLang="en-US" smtClean="0"/>
              <a:pPr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45BF2-172C-45C1-ADD7-833CBCAFC2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1914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635079" y="1116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450FF0F-90D4-4622-8245-6075D804DE9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617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1pPr>
    <a:lvl2pPr marL="457062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2pPr>
    <a:lvl3pPr marL="914127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3pPr>
    <a:lvl4pPr marL="1371188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4pPr>
    <a:lvl5pPr marL="1828252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5pPr>
    <a:lvl6pPr marL="2285315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6pPr>
    <a:lvl7pPr marL="2742376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7pPr>
    <a:lvl8pPr marL="3199441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8pPr>
    <a:lvl9pPr marL="3656503" algn="l" defTabSz="914127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840586"/>
            <a:ext cx="7772400" cy="19600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FD1D-3542-48B2-B847-B502D09F9D90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868144" y="347538"/>
            <a:ext cx="2133600" cy="486833"/>
          </a:xfrm>
        </p:spPr>
        <p:txBody>
          <a:bodyPr/>
          <a:lstStyle>
            <a:lvl1pPr>
              <a:defRPr sz="1355">
                <a:solidFill>
                  <a:schemeClr val="bg1"/>
                </a:solidFill>
              </a:defRPr>
            </a:lvl1pPr>
          </a:lstStyle>
          <a:p>
            <a:fld id="{F1208179-9083-4E3A-9E64-E4028D3F882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437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EB35-0B2A-415A-8054-21083E0F9C0B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72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366198"/>
            <a:ext cx="205740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366198"/>
            <a:ext cx="601980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F843-5690-44CD-B073-D3A93CC1F494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94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840586"/>
            <a:ext cx="7772400" cy="19600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34D-9C63-48D4-A216-9DB05A6029EC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119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D369-7283-4373-B654-6A899E79770B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23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5875885"/>
            <a:ext cx="7772400" cy="1816100"/>
          </a:xfrm>
        </p:spPr>
        <p:txBody>
          <a:bodyPr anchor="t"/>
          <a:lstStyle>
            <a:lvl1pPr algn="l">
              <a:defRPr sz="3387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3875621"/>
            <a:ext cx="7772400" cy="2000249"/>
          </a:xfrm>
        </p:spPr>
        <p:txBody>
          <a:bodyPr anchor="b"/>
          <a:lstStyle>
            <a:lvl1pPr marL="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1pPr>
            <a:lvl2pPr marL="38708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16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1241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322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403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48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56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64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4492-BC35-4AD9-9641-1544269B3864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4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2133614"/>
            <a:ext cx="4038600" cy="6034617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1" y="2133614"/>
            <a:ext cx="4038600" cy="6034617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D03-DDA3-4DA5-ADAD-7F51D9F5FCA5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5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046823"/>
            <a:ext cx="4040188" cy="853017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82" indent="0">
              <a:buNone/>
              <a:defRPr sz="1693" b="1"/>
            </a:lvl2pPr>
            <a:lvl3pPr marL="774162" indent="0">
              <a:buNone/>
              <a:defRPr sz="1524" b="1"/>
            </a:lvl3pPr>
            <a:lvl4pPr marL="1161241" indent="0">
              <a:buNone/>
              <a:defRPr sz="1355" b="1"/>
            </a:lvl4pPr>
            <a:lvl5pPr marL="1548322" indent="0">
              <a:buNone/>
              <a:defRPr sz="1355" b="1"/>
            </a:lvl5pPr>
            <a:lvl6pPr marL="1935403" indent="0">
              <a:buNone/>
              <a:defRPr sz="1355" b="1"/>
            </a:lvl6pPr>
            <a:lvl7pPr marL="2322485" indent="0">
              <a:buNone/>
              <a:defRPr sz="1355" b="1"/>
            </a:lvl7pPr>
            <a:lvl8pPr marL="2709564" indent="0">
              <a:buNone/>
              <a:defRPr sz="1355" b="1"/>
            </a:lvl8pPr>
            <a:lvl9pPr marL="3096644" indent="0">
              <a:buNone/>
              <a:defRPr sz="135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899840"/>
            <a:ext cx="4040188" cy="5268384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5" y="2046823"/>
            <a:ext cx="4041775" cy="853017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82" indent="0">
              <a:buNone/>
              <a:defRPr sz="1693" b="1"/>
            </a:lvl2pPr>
            <a:lvl3pPr marL="774162" indent="0">
              <a:buNone/>
              <a:defRPr sz="1524" b="1"/>
            </a:lvl3pPr>
            <a:lvl4pPr marL="1161241" indent="0">
              <a:buNone/>
              <a:defRPr sz="1355" b="1"/>
            </a:lvl4pPr>
            <a:lvl5pPr marL="1548322" indent="0">
              <a:buNone/>
              <a:defRPr sz="1355" b="1"/>
            </a:lvl5pPr>
            <a:lvl6pPr marL="1935403" indent="0">
              <a:buNone/>
              <a:defRPr sz="1355" b="1"/>
            </a:lvl6pPr>
            <a:lvl7pPr marL="2322485" indent="0">
              <a:buNone/>
              <a:defRPr sz="1355" b="1"/>
            </a:lvl7pPr>
            <a:lvl8pPr marL="2709564" indent="0">
              <a:buNone/>
              <a:defRPr sz="1355" b="1"/>
            </a:lvl8pPr>
            <a:lvl9pPr marL="3096644" indent="0">
              <a:buNone/>
              <a:defRPr sz="135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5" y="2899840"/>
            <a:ext cx="4041775" cy="5268384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DB31-6EBE-4373-AFDF-26C886CFC0C1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78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EB-9B9B-4986-A8D0-A7E0ED60EF51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3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CAE7-9FC8-4EDA-A820-C9ABE620322E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45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4" y="364065"/>
            <a:ext cx="3008313" cy="154940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364080"/>
            <a:ext cx="5111750" cy="7804150"/>
          </a:xfrm>
        </p:spPr>
        <p:txBody>
          <a:bodyPr/>
          <a:lstStyle>
            <a:lvl1pPr>
              <a:defRPr sz="2709"/>
            </a:lvl1pPr>
            <a:lvl2pPr>
              <a:defRPr sz="2371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4" y="1913482"/>
            <a:ext cx="3008313" cy="6254751"/>
          </a:xfrm>
        </p:spPr>
        <p:txBody>
          <a:bodyPr/>
          <a:lstStyle>
            <a:lvl1pPr marL="0" indent="0">
              <a:buNone/>
              <a:defRPr sz="1185"/>
            </a:lvl1pPr>
            <a:lvl2pPr marL="387082" indent="0">
              <a:buNone/>
              <a:defRPr sz="1016"/>
            </a:lvl2pPr>
            <a:lvl3pPr marL="774162" indent="0">
              <a:buNone/>
              <a:defRPr sz="847"/>
            </a:lvl3pPr>
            <a:lvl4pPr marL="1161241" indent="0">
              <a:buNone/>
              <a:defRPr sz="763"/>
            </a:lvl4pPr>
            <a:lvl5pPr marL="1548322" indent="0">
              <a:buNone/>
              <a:defRPr sz="763"/>
            </a:lvl5pPr>
            <a:lvl6pPr marL="1935403" indent="0">
              <a:buNone/>
              <a:defRPr sz="763"/>
            </a:lvl6pPr>
            <a:lvl7pPr marL="2322485" indent="0">
              <a:buNone/>
              <a:defRPr sz="763"/>
            </a:lvl7pPr>
            <a:lvl8pPr marL="2709564" indent="0">
              <a:buNone/>
              <a:defRPr sz="763"/>
            </a:lvl8pPr>
            <a:lvl9pPr marL="30966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FFF9-92DD-4093-91C8-B7907B55603D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0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8F8-580A-4814-9B2A-1C17FC3F5478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58881" y="347538"/>
            <a:ext cx="2133600" cy="486833"/>
          </a:xfrm>
        </p:spPr>
        <p:txBody>
          <a:bodyPr/>
          <a:lstStyle>
            <a:lvl1pPr>
              <a:defRPr sz="1693"/>
            </a:lvl1pPr>
          </a:lstStyle>
          <a:p>
            <a:fld id="{F1208179-9083-4E3A-9E64-E4028D3F882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749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9" y="817042"/>
            <a:ext cx="5486400" cy="5486400"/>
          </a:xfrm>
        </p:spPr>
        <p:txBody>
          <a:bodyPr/>
          <a:lstStyle>
            <a:lvl1pPr marL="0" indent="0">
              <a:buNone/>
              <a:defRPr sz="2709"/>
            </a:lvl1pPr>
            <a:lvl2pPr marL="387082" indent="0">
              <a:buNone/>
              <a:defRPr sz="2371"/>
            </a:lvl2pPr>
            <a:lvl3pPr marL="774162" indent="0">
              <a:buNone/>
              <a:defRPr sz="2032"/>
            </a:lvl3pPr>
            <a:lvl4pPr marL="1161241" indent="0">
              <a:buNone/>
              <a:defRPr sz="1693"/>
            </a:lvl4pPr>
            <a:lvl5pPr marL="1548322" indent="0">
              <a:buNone/>
              <a:defRPr sz="1693"/>
            </a:lvl5pPr>
            <a:lvl6pPr marL="1935403" indent="0">
              <a:buNone/>
              <a:defRPr sz="1693"/>
            </a:lvl6pPr>
            <a:lvl7pPr marL="2322485" indent="0">
              <a:buNone/>
              <a:defRPr sz="1693"/>
            </a:lvl7pPr>
            <a:lvl8pPr marL="2709564" indent="0">
              <a:buNone/>
              <a:defRPr sz="1693"/>
            </a:lvl8pPr>
            <a:lvl9pPr marL="3096644" indent="0">
              <a:buNone/>
              <a:defRPr sz="169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9" y="7156462"/>
            <a:ext cx="5486400" cy="1073149"/>
          </a:xfrm>
        </p:spPr>
        <p:txBody>
          <a:bodyPr/>
          <a:lstStyle>
            <a:lvl1pPr marL="0" indent="0">
              <a:buNone/>
              <a:defRPr sz="1185"/>
            </a:lvl1pPr>
            <a:lvl2pPr marL="387082" indent="0">
              <a:buNone/>
              <a:defRPr sz="1016"/>
            </a:lvl2pPr>
            <a:lvl3pPr marL="774162" indent="0">
              <a:buNone/>
              <a:defRPr sz="847"/>
            </a:lvl3pPr>
            <a:lvl4pPr marL="1161241" indent="0">
              <a:buNone/>
              <a:defRPr sz="763"/>
            </a:lvl4pPr>
            <a:lvl5pPr marL="1548322" indent="0">
              <a:buNone/>
              <a:defRPr sz="763"/>
            </a:lvl5pPr>
            <a:lvl6pPr marL="1935403" indent="0">
              <a:buNone/>
              <a:defRPr sz="763"/>
            </a:lvl6pPr>
            <a:lvl7pPr marL="2322485" indent="0">
              <a:buNone/>
              <a:defRPr sz="763"/>
            </a:lvl7pPr>
            <a:lvl8pPr marL="2709564" indent="0">
              <a:buNone/>
              <a:defRPr sz="763"/>
            </a:lvl8pPr>
            <a:lvl9pPr marL="30966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674-D69C-4D46-897C-D61869FA17FA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684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9D95-9ACB-4F87-9B29-EACE5001B3E9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366198"/>
            <a:ext cx="205740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366198"/>
            <a:ext cx="601980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BEC-16C4-410E-97C2-DF84B2289F3E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E847-624C-44FE-A83F-D8E9D659765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254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840584"/>
            <a:ext cx="7772400" cy="19600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409C-E2E1-4A3A-8701-FAFB8C9921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2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F694-8917-4289-9FC5-EE4B67E4C0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08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840582"/>
            <a:ext cx="7772400" cy="19600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C58A-FE34-4E33-9187-19D96A2CD8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64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2999-BC07-4D9C-A1D8-3244663A4B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6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5875885"/>
            <a:ext cx="7772400" cy="1816100"/>
          </a:xfrm>
        </p:spPr>
        <p:txBody>
          <a:bodyPr anchor="t"/>
          <a:lstStyle>
            <a:lvl1pPr algn="l">
              <a:defRPr sz="3387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3875621"/>
            <a:ext cx="7772400" cy="2000249"/>
          </a:xfrm>
        </p:spPr>
        <p:txBody>
          <a:bodyPr anchor="b"/>
          <a:lstStyle>
            <a:lvl1pPr marL="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1pPr>
            <a:lvl2pPr marL="38708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16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1241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322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403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48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56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64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A161-1CFB-4C31-9F33-78B93FA3E0D1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92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2133614"/>
            <a:ext cx="4038600" cy="6034617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1" y="2133614"/>
            <a:ext cx="4038600" cy="6034617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8A78-18C3-439C-A3B7-83DB89967367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046823"/>
            <a:ext cx="4040188" cy="853017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82" indent="0">
              <a:buNone/>
              <a:defRPr sz="1693" b="1"/>
            </a:lvl2pPr>
            <a:lvl3pPr marL="774162" indent="0">
              <a:buNone/>
              <a:defRPr sz="1524" b="1"/>
            </a:lvl3pPr>
            <a:lvl4pPr marL="1161241" indent="0">
              <a:buNone/>
              <a:defRPr sz="1355" b="1"/>
            </a:lvl4pPr>
            <a:lvl5pPr marL="1548322" indent="0">
              <a:buNone/>
              <a:defRPr sz="1355" b="1"/>
            </a:lvl5pPr>
            <a:lvl6pPr marL="1935403" indent="0">
              <a:buNone/>
              <a:defRPr sz="1355" b="1"/>
            </a:lvl6pPr>
            <a:lvl7pPr marL="2322485" indent="0">
              <a:buNone/>
              <a:defRPr sz="1355" b="1"/>
            </a:lvl7pPr>
            <a:lvl8pPr marL="2709564" indent="0">
              <a:buNone/>
              <a:defRPr sz="1355" b="1"/>
            </a:lvl8pPr>
            <a:lvl9pPr marL="3096644" indent="0">
              <a:buNone/>
              <a:defRPr sz="135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899840"/>
            <a:ext cx="4040188" cy="5268384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5" y="2046823"/>
            <a:ext cx="4041775" cy="853017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82" indent="0">
              <a:buNone/>
              <a:defRPr sz="1693" b="1"/>
            </a:lvl2pPr>
            <a:lvl3pPr marL="774162" indent="0">
              <a:buNone/>
              <a:defRPr sz="1524" b="1"/>
            </a:lvl3pPr>
            <a:lvl4pPr marL="1161241" indent="0">
              <a:buNone/>
              <a:defRPr sz="1355" b="1"/>
            </a:lvl4pPr>
            <a:lvl5pPr marL="1548322" indent="0">
              <a:buNone/>
              <a:defRPr sz="1355" b="1"/>
            </a:lvl5pPr>
            <a:lvl6pPr marL="1935403" indent="0">
              <a:buNone/>
              <a:defRPr sz="1355" b="1"/>
            </a:lvl6pPr>
            <a:lvl7pPr marL="2322485" indent="0">
              <a:buNone/>
              <a:defRPr sz="1355" b="1"/>
            </a:lvl7pPr>
            <a:lvl8pPr marL="2709564" indent="0">
              <a:buNone/>
              <a:defRPr sz="1355" b="1"/>
            </a:lvl8pPr>
            <a:lvl9pPr marL="3096644" indent="0">
              <a:buNone/>
              <a:defRPr sz="135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5" y="2899840"/>
            <a:ext cx="4041775" cy="5268384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6B0E-C70F-41C1-88C7-3CE665335166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540E-F46E-439C-A651-8DB46C4615C8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9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96EB-555A-4EE7-89B7-461A7EB8D68F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2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4" y="364065"/>
            <a:ext cx="3008313" cy="154940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364080"/>
            <a:ext cx="5111750" cy="7804150"/>
          </a:xfrm>
        </p:spPr>
        <p:txBody>
          <a:bodyPr/>
          <a:lstStyle>
            <a:lvl1pPr>
              <a:defRPr sz="2709"/>
            </a:lvl1pPr>
            <a:lvl2pPr>
              <a:defRPr sz="2371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4" y="1913482"/>
            <a:ext cx="3008313" cy="6254751"/>
          </a:xfrm>
        </p:spPr>
        <p:txBody>
          <a:bodyPr/>
          <a:lstStyle>
            <a:lvl1pPr marL="0" indent="0">
              <a:buNone/>
              <a:defRPr sz="1185"/>
            </a:lvl1pPr>
            <a:lvl2pPr marL="387082" indent="0">
              <a:buNone/>
              <a:defRPr sz="1016"/>
            </a:lvl2pPr>
            <a:lvl3pPr marL="774162" indent="0">
              <a:buNone/>
              <a:defRPr sz="847"/>
            </a:lvl3pPr>
            <a:lvl4pPr marL="1161241" indent="0">
              <a:buNone/>
              <a:defRPr sz="763"/>
            </a:lvl4pPr>
            <a:lvl5pPr marL="1548322" indent="0">
              <a:buNone/>
              <a:defRPr sz="763"/>
            </a:lvl5pPr>
            <a:lvl6pPr marL="1935403" indent="0">
              <a:buNone/>
              <a:defRPr sz="763"/>
            </a:lvl6pPr>
            <a:lvl7pPr marL="2322485" indent="0">
              <a:buNone/>
              <a:defRPr sz="763"/>
            </a:lvl7pPr>
            <a:lvl8pPr marL="2709564" indent="0">
              <a:buNone/>
              <a:defRPr sz="763"/>
            </a:lvl8pPr>
            <a:lvl9pPr marL="30966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C5-D3D6-4343-AA1E-16244DC6914E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13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9" y="817042"/>
            <a:ext cx="5486400" cy="5486400"/>
          </a:xfrm>
        </p:spPr>
        <p:txBody>
          <a:bodyPr/>
          <a:lstStyle>
            <a:lvl1pPr marL="0" indent="0">
              <a:buNone/>
              <a:defRPr sz="2709"/>
            </a:lvl1pPr>
            <a:lvl2pPr marL="387082" indent="0">
              <a:buNone/>
              <a:defRPr sz="2371"/>
            </a:lvl2pPr>
            <a:lvl3pPr marL="774162" indent="0">
              <a:buNone/>
              <a:defRPr sz="2032"/>
            </a:lvl3pPr>
            <a:lvl4pPr marL="1161241" indent="0">
              <a:buNone/>
              <a:defRPr sz="1693"/>
            </a:lvl4pPr>
            <a:lvl5pPr marL="1548322" indent="0">
              <a:buNone/>
              <a:defRPr sz="1693"/>
            </a:lvl5pPr>
            <a:lvl6pPr marL="1935403" indent="0">
              <a:buNone/>
              <a:defRPr sz="1693"/>
            </a:lvl6pPr>
            <a:lvl7pPr marL="2322485" indent="0">
              <a:buNone/>
              <a:defRPr sz="1693"/>
            </a:lvl7pPr>
            <a:lvl8pPr marL="2709564" indent="0">
              <a:buNone/>
              <a:defRPr sz="1693"/>
            </a:lvl8pPr>
            <a:lvl9pPr marL="3096644" indent="0">
              <a:buNone/>
              <a:defRPr sz="169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9" y="7156462"/>
            <a:ext cx="5486400" cy="1073149"/>
          </a:xfrm>
        </p:spPr>
        <p:txBody>
          <a:bodyPr/>
          <a:lstStyle>
            <a:lvl1pPr marL="0" indent="0">
              <a:buNone/>
              <a:defRPr sz="1185"/>
            </a:lvl1pPr>
            <a:lvl2pPr marL="387082" indent="0">
              <a:buNone/>
              <a:defRPr sz="1016"/>
            </a:lvl2pPr>
            <a:lvl3pPr marL="774162" indent="0">
              <a:buNone/>
              <a:defRPr sz="847"/>
            </a:lvl3pPr>
            <a:lvl4pPr marL="1161241" indent="0">
              <a:buNone/>
              <a:defRPr sz="763"/>
            </a:lvl4pPr>
            <a:lvl5pPr marL="1548322" indent="0">
              <a:buNone/>
              <a:defRPr sz="763"/>
            </a:lvl5pPr>
            <a:lvl6pPr marL="1935403" indent="0">
              <a:buNone/>
              <a:defRPr sz="763"/>
            </a:lvl6pPr>
            <a:lvl7pPr marL="2322485" indent="0">
              <a:buNone/>
              <a:defRPr sz="763"/>
            </a:lvl7pPr>
            <a:lvl8pPr marL="2709564" indent="0">
              <a:buNone/>
              <a:defRPr sz="763"/>
            </a:lvl8pPr>
            <a:lvl9pPr marL="3096644" indent="0">
              <a:buNone/>
              <a:defRPr sz="7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FF-8E5A-4400-A808-821D32F8A1EF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179-9083-4E3A-9E64-E4028D3F88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82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1" y="366192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133614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8475153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25AB-C32F-4E4C-8041-EA7AADA79D13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8475153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32240" y="347538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5">
                <a:solidFill>
                  <a:schemeClr val="tx1"/>
                </a:solidFill>
              </a:defRPr>
            </a:lvl1pPr>
          </a:lstStyle>
          <a:p>
            <a:fld id="{F1208179-9083-4E3A-9E64-E4028D3F882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929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74162" rtl="0" eaLnBrk="1" latinLnBrk="0" hangingPunct="1">
        <a:spcBef>
          <a:spcPct val="0"/>
        </a:spcBef>
        <a:buNone/>
        <a:defRPr kumimoji="1"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311" indent="-290311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1pPr>
      <a:lvl2pPr marL="629006" indent="-241925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70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354783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4186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28944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026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107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185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8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16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241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32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403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485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56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64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1" y="366192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133614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8475153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7FF1-6740-4CBE-8D7B-51939006EA7C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8475153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58881" y="340757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5">
                <a:solidFill>
                  <a:schemeClr val="tx1"/>
                </a:solidFill>
              </a:defRPr>
            </a:lvl1pPr>
          </a:lstStyle>
          <a:p>
            <a:fld id="{9444E847-624C-44FE-A83F-D8E9D659765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3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774162" rtl="0" eaLnBrk="1" latinLnBrk="0" hangingPunct="1">
        <a:spcBef>
          <a:spcPct val="0"/>
        </a:spcBef>
        <a:buNone/>
        <a:defRPr kumimoji="1"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311" indent="-290311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1pPr>
      <a:lvl2pPr marL="629006" indent="-241925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70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354783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4186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28944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026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107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185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8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16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241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32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403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485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56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64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1" y="366192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133614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8475148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3778-2EB0-4728-B7C2-E082629E43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8475148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defTabSz="774162" rtl="0" eaLnBrk="1" latinLnBrk="0" hangingPunct="1">
        <a:spcBef>
          <a:spcPct val="0"/>
        </a:spcBef>
        <a:buNone/>
        <a:defRPr kumimoji="1"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311" indent="-290311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1pPr>
      <a:lvl2pPr marL="629006" indent="-241925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70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354783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4186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28944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026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107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185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8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16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241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32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403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485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56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64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1" y="366192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133614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8475146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0A05-FC43-405C-AC60-4CAFD3652F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2023/2/22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8475146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ftr="0" dt="0"/>
  <p:txStyles>
    <p:titleStyle>
      <a:lvl1pPr algn="ctr" defTabSz="774162" rtl="0" eaLnBrk="1" latinLnBrk="0" hangingPunct="1">
        <a:spcBef>
          <a:spcPct val="0"/>
        </a:spcBef>
        <a:buNone/>
        <a:defRPr kumimoji="1"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311" indent="-290311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1pPr>
      <a:lvl2pPr marL="629006" indent="-241925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70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354783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41862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28944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026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107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185" indent="-193540" algn="l" defTabSz="7741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8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16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241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322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403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485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56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644" algn="l" defTabSz="774162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F728E0-A83E-4521-98C7-F89D2C93A69A}"/>
              </a:ext>
            </a:extLst>
          </p:cNvPr>
          <p:cNvSpPr txBox="1"/>
          <p:nvPr/>
        </p:nvSpPr>
        <p:spPr>
          <a:xfrm>
            <a:off x="1586090" y="2749833"/>
            <a:ext cx="5985530" cy="7232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(ejection fraction ≤40</a:t>
            </a:r>
            <a:r>
              <a:rPr lang="en-US" altLang="ja-JP" sz="2000" kern="0" dirty="0">
                <a:latin typeface="Times New Roman" panose="02020603050405020304" pitchFamily="18" charset="0"/>
                <a:ea typeface="游ゴシック" panose="020B0400000000000000" pitchFamily="50" charset="-128"/>
              </a:rPr>
              <a:t>%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central venous stenosis, or </a:t>
            </a:r>
            <a:r>
              <a:rPr lang="en-GB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peripheral circulatory disorders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25">
            <a:extLst>
              <a:ext uri="{FF2B5EF4-FFF2-40B4-BE49-F238E27FC236}">
                <a16:creationId xmlns:a16="http://schemas.microsoft.com/office/drawing/2014/main" id="{8F1E8C18-B877-466A-9123-04BD6DD24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9" y="160654"/>
            <a:ext cx="8364221" cy="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1. </a:t>
            </a:r>
            <a:r>
              <a:rPr lang="en-US" altLang="ja-JP" sz="20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How to select an arterial </a:t>
            </a:r>
            <a:r>
              <a:rPr lang="en-US" altLang="ja-JP" sz="2000" dirty="0" err="1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superficialization</a:t>
            </a:r>
            <a:r>
              <a:rPr lang="en-US" altLang="ja-JP" sz="20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 based on </a:t>
            </a:r>
            <a:r>
              <a:rPr lang="en-US" altLang="ja-JP" sz="2000" dirty="0">
                <a:effectLst/>
                <a:latin typeface="Times New Roman" panose="02020603050405020304" pitchFamily="18" charset="0"/>
                <a:ea typeface="AdvOT1ef757c0"/>
              </a:rPr>
              <a:t>the guideline of the </a:t>
            </a:r>
            <a:r>
              <a:rPr lang="en-US" altLang="ja-JP" sz="20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</a:rPr>
              <a:t>Japanese Society for Dialysis Therapy.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9C130A8A-2849-9515-2949-DDC3BE79EF2D}"/>
              </a:ext>
            </a:extLst>
          </p:cNvPr>
          <p:cNvCxnSpPr>
            <a:cxnSpLocks/>
            <a:stCxn id="11" idx="3"/>
            <a:endCxn id="29" idx="1"/>
          </p:cNvCxnSpPr>
          <p:nvPr/>
        </p:nvCxnSpPr>
        <p:spPr>
          <a:xfrm>
            <a:off x="5613801" y="4423496"/>
            <a:ext cx="86645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936169-3F3C-4454-728B-7A7DA4ECD01F}"/>
              </a:ext>
            </a:extLst>
          </p:cNvPr>
          <p:cNvSpPr txBox="1"/>
          <p:nvPr/>
        </p:nvSpPr>
        <p:spPr>
          <a:xfrm>
            <a:off x="6480258" y="5527045"/>
            <a:ext cx="108899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7B336D-0900-8BA3-6A66-FB1BF27E3587}"/>
              </a:ext>
            </a:extLst>
          </p:cNvPr>
          <p:cNvSpPr txBox="1"/>
          <p:nvPr/>
        </p:nvSpPr>
        <p:spPr>
          <a:xfrm>
            <a:off x="2323887" y="8019563"/>
            <a:ext cx="138948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TC-CVC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5565EE-E906-6743-B806-1FFD291AA1F8}"/>
              </a:ext>
            </a:extLst>
          </p:cNvPr>
          <p:cNvSpPr txBox="1"/>
          <p:nvPr/>
        </p:nvSpPr>
        <p:spPr>
          <a:xfrm>
            <a:off x="2543089" y="4069553"/>
            <a:ext cx="30707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Artery and superficial vein suitable for AVF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20405CC-0F00-173A-16C2-786B5B7A3A35}"/>
              </a:ext>
            </a:extLst>
          </p:cNvPr>
          <p:cNvSpPr txBox="1"/>
          <p:nvPr/>
        </p:nvSpPr>
        <p:spPr>
          <a:xfrm>
            <a:off x="1586091" y="971600"/>
            <a:ext cx="5985531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evaluation for vascular access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-physical examination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-vascular ultrasound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-transthoracic ultrasound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7CCC487-294B-F595-FC7F-3803F5075CAA}"/>
              </a:ext>
            </a:extLst>
          </p:cNvPr>
          <p:cNvCxnSpPr>
            <a:cxnSpLocks/>
          </p:cNvCxnSpPr>
          <p:nvPr/>
        </p:nvCxnSpPr>
        <p:spPr>
          <a:xfrm>
            <a:off x="2234162" y="2309803"/>
            <a:ext cx="0" cy="4400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B935115-4888-18B9-03EA-EED72B3DB2A5}"/>
              </a:ext>
            </a:extLst>
          </p:cNvPr>
          <p:cNvCxnSpPr>
            <a:cxnSpLocks/>
          </p:cNvCxnSpPr>
          <p:nvPr/>
        </p:nvCxnSpPr>
        <p:spPr>
          <a:xfrm>
            <a:off x="2229424" y="3458109"/>
            <a:ext cx="0" cy="3233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45471A2-0EA9-969B-C59B-8E69C2D185F0}"/>
              </a:ext>
            </a:extLst>
          </p:cNvPr>
          <p:cNvSpPr txBox="1"/>
          <p:nvPr/>
        </p:nvSpPr>
        <p:spPr>
          <a:xfrm>
            <a:off x="3095162" y="3564673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A64AAC89-1D6E-CE20-8755-7B2EB3052E4C}"/>
              </a:ext>
            </a:extLst>
          </p:cNvPr>
          <p:cNvCxnSpPr>
            <a:cxnSpLocks/>
          </p:cNvCxnSpPr>
          <p:nvPr/>
        </p:nvCxnSpPr>
        <p:spPr>
          <a:xfrm>
            <a:off x="3021512" y="3467740"/>
            <a:ext cx="0" cy="6002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0176F67-6DE8-7598-2AF6-A28C86D156BD}"/>
              </a:ext>
            </a:extLst>
          </p:cNvPr>
          <p:cNvSpPr txBox="1"/>
          <p:nvPr/>
        </p:nvSpPr>
        <p:spPr>
          <a:xfrm>
            <a:off x="6480258" y="4223441"/>
            <a:ext cx="109136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AVF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B6D5D53-7E8F-1E43-BD4E-6FB3219EA886}"/>
              </a:ext>
            </a:extLst>
          </p:cNvPr>
          <p:cNvSpPr txBox="1"/>
          <p:nvPr/>
        </p:nvSpPr>
        <p:spPr>
          <a:xfrm>
            <a:off x="2543088" y="5378399"/>
            <a:ext cx="30707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Artery and vein suitable for AVG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8D543E9-0ED3-FDCB-3E44-3D735B9B1512}"/>
              </a:ext>
            </a:extLst>
          </p:cNvPr>
          <p:cNvSpPr txBox="1"/>
          <p:nvPr/>
        </p:nvSpPr>
        <p:spPr>
          <a:xfrm>
            <a:off x="6480258" y="6853572"/>
            <a:ext cx="108899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7DEA946-E1CD-BC58-40B1-C6CB3CAF8211}"/>
              </a:ext>
            </a:extLst>
          </p:cNvPr>
          <p:cNvSpPr txBox="1"/>
          <p:nvPr/>
        </p:nvSpPr>
        <p:spPr>
          <a:xfrm>
            <a:off x="1583715" y="6695792"/>
            <a:ext cx="402771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Artery and superficial vein suitable for AS (or patient preference)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E09FF10-3D79-0464-F93C-F0E0BC5D53A5}"/>
              </a:ext>
            </a:extLst>
          </p:cNvPr>
          <p:cNvSpPr txBox="1"/>
          <p:nvPr/>
        </p:nvSpPr>
        <p:spPr>
          <a:xfrm>
            <a:off x="1608484" y="5199724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94976C1-9124-039C-A86E-78D05750F654}"/>
              </a:ext>
            </a:extLst>
          </p:cNvPr>
          <p:cNvSpPr txBox="1"/>
          <p:nvPr/>
        </p:nvSpPr>
        <p:spPr>
          <a:xfrm>
            <a:off x="5551420" y="3995936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640E9AE-1D82-47B6-8A2C-CF98CF037C5B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5613800" y="5730275"/>
            <a:ext cx="866458" cy="20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F80B71-B558-AA78-65BC-DD5D2FEECFF1}"/>
              </a:ext>
            </a:extLst>
          </p:cNvPr>
          <p:cNvSpPr txBox="1"/>
          <p:nvPr/>
        </p:nvSpPr>
        <p:spPr>
          <a:xfrm>
            <a:off x="5551420" y="5334451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EC19D81-864B-7FFF-CAD5-0ED63AD33E0D}"/>
              </a:ext>
            </a:extLst>
          </p:cNvPr>
          <p:cNvCxnSpPr>
            <a:cxnSpLocks/>
          </p:cNvCxnSpPr>
          <p:nvPr/>
        </p:nvCxnSpPr>
        <p:spPr>
          <a:xfrm>
            <a:off x="5613801" y="7049625"/>
            <a:ext cx="866458" cy="40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1F79795-9265-7062-C655-BA5E2FDB84BF}"/>
              </a:ext>
            </a:extLst>
          </p:cNvPr>
          <p:cNvSpPr txBox="1"/>
          <p:nvPr/>
        </p:nvSpPr>
        <p:spPr>
          <a:xfrm>
            <a:off x="5551420" y="6643186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B3178CF-DEA4-6FAB-B472-D3CE3B983531}"/>
              </a:ext>
            </a:extLst>
          </p:cNvPr>
          <p:cNvSpPr txBox="1"/>
          <p:nvPr/>
        </p:nvSpPr>
        <p:spPr>
          <a:xfrm>
            <a:off x="3096516" y="4875028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180141E1-6064-0377-BB0F-A7C84A9B7CA9}"/>
              </a:ext>
            </a:extLst>
          </p:cNvPr>
          <p:cNvCxnSpPr>
            <a:cxnSpLocks/>
          </p:cNvCxnSpPr>
          <p:nvPr/>
        </p:nvCxnSpPr>
        <p:spPr>
          <a:xfrm>
            <a:off x="3018632" y="4778095"/>
            <a:ext cx="0" cy="6002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1464B69-2BEA-9D0E-D35B-AF8FEEAA31A5}"/>
              </a:ext>
            </a:extLst>
          </p:cNvPr>
          <p:cNvSpPr txBox="1"/>
          <p:nvPr/>
        </p:nvSpPr>
        <p:spPr>
          <a:xfrm>
            <a:off x="3095162" y="6187976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05223300-C9BA-39F0-9784-FE496E5FCC2F}"/>
              </a:ext>
            </a:extLst>
          </p:cNvPr>
          <p:cNvCxnSpPr>
            <a:cxnSpLocks/>
          </p:cNvCxnSpPr>
          <p:nvPr/>
        </p:nvCxnSpPr>
        <p:spPr>
          <a:xfrm>
            <a:off x="3021512" y="6091043"/>
            <a:ext cx="0" cy="6002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63EBDA-F47F-2278-5F88-898C8286067D}"/>
              </a:ext>
            </a:extLst>
          </p:cNvPr>
          <p:cNvSpPr txBox="1"/>
          <p:nvPr/>
        </p:nvSpPr>
        <p:spPr>
          <a:xfrm>
            <a:off x="3093520" y="7511663"/>
            <a:ext cx="99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63777234-47F6-9FA0-561B-E8E58B1D6393}"/>
              </a:ext>
            </a:extLst>
          </p:cNvPr>
          <p:cNvCxnSpPr>
            <a:cxnSpLocks/>
          </p:cNvCxnSpPr>
          <p:nvPr/>
        </p:nvCxnSpPr>
        <p:spPr>
          <a:xfrm>
            <a:off x="3021512" y="7414730"/>
            <a:ext cx="0" cy="6002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25">
            <a:extLst>
              <a:ext uri="{FF2B5EF4-FFF2-40B4-BE49-F238E27FC236}">
                <a16:creationId xmlns:a16="http://schemas.microsoft.com/office/drawing/2014/main" id="{F5ECD072-2938-2E11-4CC0-504003CB0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8415046"/>
            <a:ext cx="8796269" cy="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Abbreviations: AS, arterial </a:t>
            </a:r>
            <a:r>
              <a:rPr lang="en-US" altLang="ja-JP" sz="2000" kern="100" dirty="0" err="1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superficialization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;</a:t>
            </a:r>
            <a:r>
              <a:rPr lang="en-US" altLang="ja-JP" sz="2000" kern="0" dirty="0">
                <a:effectLst/>
                <a:latin typeface="Times New Roman" panose="02020603050405020304" pitchFamily="18" charset="0"/>
                <a:ea typeface="AdvOT1ef757c0"/>
                <a:cs typeface="Times New Roman" panose="02020603050405020304" pitchFamily="18" charset="0"/>
              </a:rPr>
              <a:t> AVF, arteriovenous fistula; AVG, arteriovenous graft; 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TC-CVC, </a:t>
            </a:r>
            <a:r>
              <a:rPr lang="en-US" altLang="ja-JP" sz="2000" kern="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tunneled and cuffed central venous catheter.</a:t>
            </a:r>
            <a:endParaRPr lang="ja-JP" altLang="ja-JP" sz="20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3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DC95B8ED-F76D-4B17-BAB8-3FFD2ED6507B}"/>
              </a:ext>
            </a:extLst>
          </p:cNvPr>
          <p:cNvCxnSpPr>
            <a:cxnSpLocks/>
          </p:cNvCxnSpPr>
          <p:nvPr/>
        </p:nvCxnSpPr>
        <p:spPr>
          <a:xfrm>
            <a:off x="2422688" y="1474913"/>
            <a:ext cx="0" cy="46250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F728E0-A83E-4521-98C7-F89D2C93A69A}"/>
              </a:ext>
            </a:extLst>
          </p:cNvPr>
          <p:cNvSpPr txBox="1"/>
          <p:nvPr/>
        </p:nvSpPr>
        <p:spPr>
          <a:xfrm>
            <a:off x="1691686" y="767025"/>
            <a:ext cx="6120675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226,999 patients undergoing hemodialysis aged </a:t>
            </a:r>
            <a:r>
              <a:rPr lang="ja-JP" altLang="ja-JP" sz="20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≥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years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dialysis vintage ≥6 months at the end of 2006</a:t>
            </a: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1E47BBA4-FD9A-41DF-92E4-AF8BE5264B61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2402821" y="7016093"/>
            <a:ext cx="626733" cy="24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7BF47C-D1F0-48F9-A4A6-F1B32434B703}"/>
              </a:ext>
            </a:extLst>
          </p:cNvPr>
          <p:cNvSpPr txBox="1"/>
          <p:nvPr/>
        </p:nvSpPr>
        <p:spPr>
          <a:xfrm>
            <a:off x="3029554" y="6816038"/>
            <a:ext cx="384670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to follow-up (n = 6,301)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2E64765-2C87-4503-ADD4-721C0CBC73BB}"/>
              </a:ext>
            </a:extLst>
          </p:cNvPr>
          <p:cNvSpPr txBox="1"/>
          <p:nvPr/>
        </p:nvSpPr>
        <p:spPr>
          <a:xfrm>
            <a:off x="1691685" y="6076410"/>
            <a:ext cx="61198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189,791 patients undergoing hemodialysis </a:t>
            </a: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912ABA6A-D757-443E-A2C7-3982A55BA0B2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2422690" y="1979989"/>
            <a:ext cx="626733" cy="6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4848332-2166-43D6-9634-30365691A263}"/>
              </a:ext>
            </a:extLst>
          </p:cNvPr>
          <p:cNvSpPr txBox="1"/>
          <p:nvPr/>
        </p:nvSpPr>
        <p:spPr>
          <a:xfrm>
            <a:off x="3049423" y="1780599"/>
            <a:ext cx="38268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hemodialysis (n = 140) 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70DA2C30-D737-44C4-B82C-363AB1B53589}"/>
              </a:ext>
            </a:extLst>
          </p:cNvPr>
          <p:cNvCxnSpPr>
            <a:cxnSpLocks/>
            <a:endCxn id="51" idx="1"/>
          </p:cNvCxnSpPr>
          <p:nvPr/>
        </p:nvCxnSpPr>
        <p:spPr>
          <a:xfrm flipV="1">
            <a:off x="2422689" y="3155996"/>
            <a:ext cx="606870" cy="98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9431593-AAA5-4008-B215-4B812C74FAC6}"/>
              </a:ext>
            </a:extLst>
          </p:cNvPr>
          <p:cNvSpPr txBox="1"/>
          <p:nvPr/>
        </p:nvSpPr>
        <p:spPr>
          <a:xfrm>
            <a:off x="3029559" y="2494276"/>
            <a:ext cx="3846699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phase of 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myocardial infarction (n = 126)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cerebral infarction (n = 87)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cerebral hemorrhage (n = 58)</a:t>
            </a: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0FF5748E-89FB-4D8A-9D3D-F707455A2C3B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2422689" y="4963979"/>
            <a:ext cx="60687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2C5E699-0E3C-4A42-91CA-59FF5C17BB41}"/>
              </a:ext>
            </a:extLst>
          </p:cNvPr>
          <p:cNvSpPr txBox="1"/>
          <p:nvPr/>
        </p:nvSpPr>
        <p:spPr>
          <a:xfrm>
            <a:off x="3029559" y="4148371"/>
            <a:ext cx="3846698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access other than those specified (n = 965)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Unknown vascular access (n = 735)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Missing information concerning vascular access (n = 35,097) </a:t>
            </a:r>
          </a:p>
        </p:txBody>
      </p:sp>
      <p:sp>
        <p:nvSpPr>
          <p:cNvPr id="79" name="テキスト ボックス 25">
            <a:extLst>
              <a:ext uri="{FF2B5EF4-FFF2-40B4-BE49-F238E27FC236}">
                <a16:creationId xmlns:a16="http://schemas.microsoft.com/office/drawing/2014/main" id="{8F1E8C18-B877-466A-9123-04BD6DD24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7" y="169457"/>
            <a:ext cx="4967167" cy="43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91" tIns="61096" rIns="122191" bIns="610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2. </a:t>
            </a:r>
            <a:r>
              <a:rPr lang="en-US" altLang="ja-JP" sz="20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Study flow diagram.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3151F04-FE59-4783-8995-CBB27980E4F1}"/>
              </a:ext>
            </a:extLst>
          </p:cNvPr>
          <p:cNvSpPr txBox="1"/>
          <p:nvPr/>
        </p:nvSpPr>
        <p:spPr>
          <a:xfrm>
            <a:off x="1691686" y="7536522"/>
            <a:ext cx="6120675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183,490 patients undergoing hemodialysis for this analysis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697A7C9-FEB6-40AD-9AAB-511D556F9336}"/>
              </a:ext>
            </a:extLst>
          </p:cNvPr>
          <p:cNvCxnSpPr>
            <a:cxnSpLocks/>
          </p:cNvCxnSpPr>
          <p:nvPr/>
        </p:nvCxnSpPr>
        <p:spPr>
          <a:xfrm flipH="1">
            <a:off x="2419424" y="6502377"/>
            <a:ext cx="280" cy="10341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7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31703</TotalTime>
  <Words>228</Words>
  <Application>Microsoft Office PowerPoint</Application>
  <PresentationFormat>ユーザー設定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Office ​​テーマ</vt:lpstr>
      <vt:lpstr>デザインの設定</vt:lpstr>
      <vt:lpstr>1_デザインの設定</vt:lpstr>
      <vt:lpstr>2_デザインの設定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Non-randomized clinical trial  to diffuse donor card</dc:title>
  <dc:creator>murakami</dc:creator>
  <cp:lastModifiedBy>村上 穣</cp:lastModifiedBy>
  <cp:revision>2454</cp:revision>
  <cp:lastPrinted>2014-11-25T00:55:26Z</cp:lastPrinted>
  <dcterms:created xsi:type="dcterms:W3CDTF">2013-09-30T00:03:24Z</dcterms:created>
  <dcterms:modified xsi:type="dcterms:W3CDTF">2023-02-22T11:24:54Z</dcterms:modified>
</cp:coreProperties>
</file>